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9"/>
  </p:notesMasterIdLst>
  <p:sldIdLst>
    <p:sldId id="256" r:id="rId5"/>
    <p:sldId id="258" r:id="rId6"/>
    <p:sldId id="526" r:id="rId7"/>
    <p:sldId id="528" r:id="rId8"/>
    <p:sldId id="257" r:id="rId9"/>
    <p:sldId id="530" r:id="rId10"/>
    <p:sldId id="261" r:id="rId11"/>
    <p:sldId id="259" r:id="rId12"/>
    <p:sldId id="297" r:id="rId13"/>
    <p:sldId id="290" r:id="rId14"/>
    <p:sldId id="389" r:id="rId15"/>
    <p:sldId id="383" r:id="rId16"/>
    <p:sldId id="384" r:id="rId17"/>
    <p:sldId id="385" r:id="rId18"/>
    <p:sldId id="386" r:id="rId19"/>
    <p:sldId id="387" r:id="rId20"/>
    <p:sldId id="518" r:id="rId21"/>
    <p:sldId id="310" r:id="rId22"/>
    <p:sldId id="521" r:id="rId23"/>
    <p:sldId id="396" r:id="rId24"/>
    <p:sldId id="519" r:id="rId25"/>
    <p:sldId id="520" r:id="rId26"/>
    <p:sldId id="319" r:id="rId27"/>
    <p:sldId id="523" r:id="rId28"/>
    <p:sldId id="538" r:id="rId29"/>
    <p:sldId id="531" r:id="rId30"/>
    <p:sldId id="287" r:id="rId31"/>
    <p:sldId id="534" r:id="rId32"/>
    <p:sldId id="546" r:id="rId33"/>
    <p:sldId id="547" r:id="rId34"/>
    <p:sldId id="552" r:id="rId35"/>
    <p:sldId id="548" r:id="rId36"/>
    <p:sldId id="549" r:id="rId37"/>
    <p:sldId id="550" r:id="rId38"/>
    <p:sldId id="551" r:id="rId39"/>
    <p:sldId id="525" r:id="rId40"/>
    <p:sldId id="556" r:id="rId41"/>
    <p:sldId id="555" r:id="rId42"/>
    <p:sldId id="557" r:id="rId43"/>
    <p:sldId id="535" r:id="rId44"/>
    <p:sldId id="288" r:id="rId45"/>
    <p:sldId id="532" r:id="rId46"/>
    <p:sldId id="537" r:id="rId47"/>
    <p:sldId id="522" r:id="rId48"/>
  </p:sldIdLst>
  <p:sldSz cx="12192000" cy="6858000"/>
  <p:notesSz cx="6858000" cy="9144000"/>
  <p:defaultTextStyle>
    <a:defPPr>
      <a:defRPr lang="en-US"/>
    </a:defPPr>
    <a:lvl1pPr marL="0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1pPr>
    <a:lvl2pPr marL="633876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2pPr>
    <a:lvl3pPr marL="1267752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3pPr>
    <a:lvl4pPr marL="1901628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4pPr>
    <a:lvl5pPr marL="2535502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5pPr>
    <a:lvl6pPr marL="3169379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6pPr>
    <a:lvl7pPr marL="3803254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7pPr>
    <a:lvl8pPr marL="4437130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8pPr>
    <a:lvl9pPr marL="5071006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0477D6-99B4-4D04-9AA1-7D09C550F817}" v="247" dt="2020-07-23T15:24:40.8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de.O'Sullivan" userId="S::ide.osullivan@ul.ie::f18b434d-1cff-4868-b788-996bc88f2f6c" providerId="AD" clId="Web-{58851E9A-1FBD-B583-3DA8-FAD38BB02BD1}"/>
    <pc:docChg chg="modSld">
      <pc:chgData name="Ide.O'Sullivan" userId="S::ide.osullivan@ul.ie::f18b434d-1cff-4868-b788-996bc88f2f6c" providerId="AD" clId="Web-{58851E9A-1FBD-B583-3DA8-FAD38BB02BD1}" dt="2020-07-10T14:23:20.649" v="19" actId="20577"/>
      <pc:docMkLst>
        <pc:docMk/>
      </pc:docMkLst>
      <pc:sldChg chg="modSp">
        <pc:chgData name="Ide.O'Sullivan" userId="S::ide.osullivan@ul.ie::f18b434d-1cff-4868-b788-996bc88f2f6c" providerId="AD" clId="Web-{58851E9A-1FBD-B583-3DA8-FAD38BB02BD1}" dt="2020-07-10T14:23:20.649" v="18" actId="20577"/>
        <pc:sldMkLst>
          <pc:docMk/>
          <pc:sldMk cId="3269781179" sldId="522"/>
        </pc:sldMkLst>
        <pc:spChg chg="mod">
          <ac:chgData name="Ide.O'Sullivan" userId="S::ide.osullivan@ul.ie::f18b434d-1cff-4868-b788-996bc88f2f6c" providerId="AD" clId="Web-{58851E9A-1FBD-B583-3DA8-FAD38BB02BD1}" dt="2020-07-10T14:23:20.649" v="18" actId="20577"/>
          <ac:spMkLst>
            <pc:docMk/>
            <pc:sldMk cId="3269781179" sldId="522"/>
            <ac:spMk id="3" creationId="{87E72537-7AD7-4AA6-88B3-EABBEB392701}"/>
          </ac:spMkLst>
        </pc:spChg>
      </pc:sldChg>
    </pc:docChg>
  </pc:docChgLst>
  <pc:docChgLst>
    <pc:chgData name="David.F.Moloney" userId="S::david.f.moloney@ul.ie::238a90ed-6d6e-4c4d-b876-412d65ab80b5" providerId="AD" clId="Web-{9AD78851-79E0-6938-3FCA-84617FF6AA59}"/>
    <pc:docChg chg="addSld delSld modSld sldOrd addMainMaster modMainMaster">
      <pc:chgData name="David.F.Moloney" userId="S::david.f.moloney@ul.ie::238a90ed-6d6e-4c4d-b876-412d65ab80b5" providerId="AD" clId="Web-{9AD78851-79E0-6938-3FCA-84617FF6AA59}" dt="2020-07-09T13:30:39.763" v="106" actId="20577"/>
      <pc:docMkLst>
        <pc:docMk/>
      </pc:docMkLst>
      <pc:sldChg chg="addSp delSp modSp addAnim modAnim">
        <pc:chgData name="David.F.Moloney" userId="S::david.f.moloney@ul.ie::238a90ed-6d6e-4c4d-b876-412d65ab80b5" providerId="AD" clId="Web-{9AD78851-79E0-6938-3FCA-84617FF6AA59}" dt="2020-07-09T13:28:28.330" v="91" actId="14100"/>
        <pc:sldMkLst>
          <pc:docMk/>
          <pc:sldMk cId="2456425656" sldId="534"/>
        </pc:sldMkLst>
        <pc:spChg chg="mod">
          <ac:chgData name="David.F.Moloney" userId="S::david.f.moloney@ul.ie::238a90ed-6d6e-4c4d-b876-412d65ab80b5" providerId="AD" clId="Web-{9AD78851-79E0-6938-3FCA-84617FF6AA59}" dt="2020-07-09T10:23:31.876" v="27" actId="1076"/>
          <ac:spMkLst>
            <pc:docMk/>
            <pc:sldMk cId="2456425656" sldId="534"/>
            <ac:spMk id="2" creationId="{A076BFB6-344D-41CB-8F2C-7B656A2E03A2}"/>
          </ac:spMkLst>
        </pc:spChg>
        <pc:spChg chg="del">
          <ac:chgData name="David.F.Moloney" userId="S::david.f.moloney@ul.ie::238a90ed-6d6e-4c4d-b876-412d65ab80b5" providerId="AD" clId="Web-{9AD78851-79E0-6938-3FCA-84617FF6AA59}" dt="2020-07-09T10:23:23.297" v="23"/>
          <ac:spMkLst>
            <pc:docMk/>
            <pc:sldMk cId="2456425656" sldId="534"/>
            <ac:spMk id="3" creationId="{E503DB1E-8DB7-41F7-A5FD-8F3DE139564C}"/>
          </ac:spMkLst>
        </pc:spChg>
        <pc:spChg chg="add">
          <ac:chgData name="David.F.Moloney" userId="S::david.f.moloney@ul.ie::238a90ed-6d6e-4c4d-b876-412d65ab80b5" providerId="AD" clId="Web-{9AD78851-79E0-6938-3FCA-84617FF6AA59}" dt="2020-07-09T10:23:23.859" v="25"/>
          <ac:spMkLst>
            <pc:docMk/>
            <pc:sldMk cId="2456425656" sldId="534"/>
            <ac:spMk id="7" creationId="{F05B48ED-4A62-477C-9D70-33CF049BA64C}"/>
          </ac:spMkLst>
        </pc:spChg>
        <pc:spChg chg="add">
          <ac:chgData name="David.F.Moloney" userId="S::david.f.moloney@ul.ie::238a90ed-6d6e-4c4d-b876-412d65ab80b5" providerId="AD" clId="Web-{9AD78851-79E0-6938-3FCA-84617FF6AA59}" dt="2020-07-09T10:23:23.859" v="26"/>
          <ac:spMkLst>
            <pc:docMk/>
            <pc:sldMk cId="2456425656" sldId="534"/>
            <ac:spMk id="9" creationId="{38DCFA86-8BB8-42C2-86FC-41F37088134A}"/>
          </ac:spMkLst>
        </pc:spChg>
        <pc:picChg chg="del">
          <ac:chgData name="David.F.Moloney" userId="S::david.f.moloney@ul.ie::238a90ed-6d6e-4c4d-b876-412d65ab80b5" providerId="AD" clId="Web-{9AD78851-79E0-6938-3FCA-84617FF6AA59}" dt="2020-07-09T10:23:19.797" v="22"/>
          <ac:picMkLst>
            <pc:docMk/>
            <pc:sldMk cId="2456425656" sldId="534"/>
            <ac:picMk id="4" creationId="{5C7814F2-0DE0-4CDC-886A-37DC909F68D9}"/>
          </ac:picMkLst>
        </pc:picChg>
        <pc:picChg chg="add mod">
          <ac:chgData name="David.F.Moloney" userId="S::david.f.moloney@ul.ie::238a90ed-6d6e-4c4d-b876-412d65ab80b5" providerId="AD" clId="Web-{9AD78851-79E0-6938-3FCA-84617FF6AA59}" dt="2020-07-09T13:28:28.330" v="91" actId="14100"/>
          <ac:picMkLst>
            <pc:docMk/>
            <pc:sldMk cId="2456425656" sldId="534"/>
            <ac:picMk id="5" creationId="{5326F502-04B9-4832-B25B-07F674415AAC}"/>
          </ac:picMkLst>
        </pc:picChg>
      </pc:sldChg>
      <pc:sldChg chg="add del">
        <pc:chgData name="David.F.Moloney" userId="S::david.f.moloney@ul.ie::238a90ed-6d6e-4c4d-b876-412d65ab80b5" providerId="AD" clId="Web-{9AD78851-79E0-6938-3FCA-84617FF6AA59}" dt="2020-07-09T10:27:13.296" v="77"/>
        <pc:sldMkLst>
          <pc:docMk/>
          <pc:sldMk cId="4194747206" sldId="539"/>
        </pc:sldMkLst>
      </pc:sldChg>
      <pc:sldChg chg="add del">
        <pc:chgData name="David.F.Moloney" userId="S::david.f.moloney@ul.ie::238a90ed-6d6e-4c4d-b876-412d65ab80b5" providerId="AD" clId="Web-{9AD78851-79E0-6938-3FCA-84617FF6AA59}" dt="2020-07-09T10:26:49.326" v="72"/>
        <pc:sldMkLst>
          <pc:docMk/>
          <pc:sldMk cId="3202226248" sldId="540"/>
        </pc:sldMkLst>
      </pc:sldChg>
      <pc:sldChg chg="add del">
        <pc:chgData name="David.F.Moloney" userId="S::david.f.moloney@ul.ie::238a90ed-6d6e-4c4d-b876-412d65ab80b5" providerId="AD" clId="Web-{9AD78851-79E0-6938-3FCA-84617FF6AA59}" dt="2020-07-09T10:26:30.668" v="66"/>
        <pc:sldMkLst>
          <pc:docMk/>
          <pc:sldMk cId="2212009742" sldId="541"/>
        </pc:sldMkLst>
      </pc:sldChg>
      <pc:sldChg chg="add del">
        <pc:chgData name="David.F.Moloney" userId="S::david.f.moloney@ul.ie::238a90ed-6d6e-4c4d-b876-412d65ab80b5" providerId="AD" clId="Web-{9AD78851-79E0-6938-3FCA-84617FF6AA59}" dt="2020-07-09T10:26:00.807" v="60"/>
        <pc:sldMkLst>
          <pc:docMk/>
          <pc:sldMk cId="1603044389" sldId="542"/>
        </pc:sldMkLst>
      </pc:sldChg>
      <pc:sldChg chg="add del">
        <pc:chgData name="David.F.Moloney" userId="S::david.f.moloney@ul.ie::238a90ed-6d6e-4c4d-b876-412d65ab80b5" providerId="AD" clId="Web-{9AD78851-79E0-6938-3FCA-84617FF6AA59}" dt="2020-07-09T10:25:28.742" v="53"/>
        <pc:sldMkLst>
          <pc:docMk/>
          <pc:sldMk cId="1045623804" sldId="543"/>
        </pc:sldMkLst>
      </pc:sldChg>
      <pc:sldChg chg="add del">
        <pc:chgData name="David.F.Moloney" userId="S::david.f.moloney@ul.ie::238a90ed-6d6e-4c4d-b876-412d65ab80b5" providerId="AD" clId="Web-{9AD78851-79E0-6938-3FCA-84617FF6AA59}" dt="2020-07-09T10:24:41.052" v="45"/>
        <pc:sldMkLst>
          <pc:docMk/>
          <pc:sldMk cId="511956405" sldId="544"/>
        </pc:sldMkLst>
      </pc:sldChg>
      <pc:sldChg chg="add del">
        <pc:chgData name="David.F.Moloney" userId="S::david.f.moloney@ul.ie::238a90ed-6d6e-4c4d-b876-412d65ab80b5" providerId="AD" clId="Web-{9AD78851-79E0-6938-3FCA-84617FF6AA59}" dt="2020-07-09T10:24:02.877" v="37"/>
        <pc:sldMkLst>
          <pc:docMk/>
          <pc:sldMk cId="665130440" sldId="545"/>
        </pc:sldMkLst>
      </pc:sldChg>
      <pc:sldChg chg="add del replId">
        <pc:chgData name="David.F.Moloney" userId="S::david.f.moloney@ul.ie::238a90ed-6d6e-4c4d-b876-412d65ab80b5" providerId="AD" clId="Web-{9AD78851-79E0-6938-3FCA-84617FF6AA59}" dt="2020-07-09T10:23:46.173" v="28"/>
        <pc:sldMkLst>
          <pc:docMk/>
          <pc:sldMk cId="1478403130" sldId="546"/>
        </pc:sldMkLst>
      </pc:sldChg>
      <pc:sldChg chg="addSp delSp modSp add replId">
        <pc:chgData name="David.F.Moloney" userId="S::david.f.moloney@ul.ie::238a90ed-6d6e-4c4d-b876-412d65ab80b5" providerId="AD" clId="Web-{9AD78851-79E0-6938-3FCA-84617FF6AA59}" dt="2020-07-09T13:30:39.763" v="106" actId="20577"/>
        <pc:sldMkLst>
          <pc:docMk/>
          <pc:sldMk cId="2993474576" sldId="546"/>
        </pc:sldMkLst>
        <pc:spChg chg="add del mod">
          <ac:chgData name="David.F.Moloney" userId="S::david.f.moloney@ul.ie::238a90ed-6d6e-4c4d-b876-412d65ab80b5" providerId="AD" clId="Web-{9AD78851-79E0-6938-3FCA-84617FF6AA59}" dt="2020-07-09T10:24:28.817" v="42"/>
          <ac:spMkLst>
            <pc:docMk/>
            <pc:sldMk cId="2993474576" sldId="546"/>
            <ac:spMk id="4" creationId="{0ECDA8E4-8012-4B8C-B7E3-C42F8232DED3}"/>
          </ac:spMkLst>
        </pc:spChg>
        <pc:spChg chg="add del">
          <ac:chgData name="David.F.Moloney" userId="S::david.f.moloney@ul.ie::238a90ed-6d6e-4c4d-b876-412d65ab80b5" providerId="AD" clId="Web-{9AD78851-79E0-6938-3FCA-84617FF6AA59}" dt="2020-07-09T10:24:26.957" v="41"/>
          <ac:spMkLst>
            <pc:docMk/>
            <pc:sldMk cId="2993474576" sldId="546"/>
            <ac:spMk id="6" creationId="{205CF18D-1D58-4BE0-9D3D-E3943783E527}"/>
          </ac:spMkLst>
        </pc:spChg>
        <pc:spChg chg="del">
          <ac:chgData name="David.F.Moloney" userId="S::david.f.moloney@ul.ie::238a90ed-6d6e-4c4d-b876-412d65ab80b5" providerId="AD" clId="Web-{9AD78851-79E0-6938-3FCA-84617FF6AA59}" dt="2020-07-09T10:23:52.158" v="31"/>
          <ac:spMkLst>
            <pc:docMk/>
            <pc:sldMk cId="2993474576" sldId="546"/>
            <ac:spMk id="7" creationId="{F05B48ED-4A62-477C-9D70-33CF049BA64C}"/>
          </ac:spMkLst>
        </pc:spChg>
        <pc:spChg chg="del">
          <ac:chgData name="David.F.Moloney" userId="S::david.f.moloney@ul.ie::238a90ed-6d6e-4c4d-b876-412d65ab80b5" providerId="AD" clId="Web-{9AD78851-79E0-6938-3FCA-84617FF6AA59}" dt="2020-07-09T10:23:52.158" v="30"/>
          <ac:spMkLst>
            <pc:docMk/>
            <pc:sldMk cId="2993474576" sldId="546"/>
            <ac:spMk id="9" creationId="{38DCFA86-8BB8-42C2-86FC-41F37088134A}"/>
          </ac:spMkLst>
        </pc:spChg>
        <pc:spChg chg="add del">
          <ac:chgData name="David.F.Moloney" userId="S::david.f.moloney@ul.ie::238a90ed-6d6e-4c4d-b876-412d65ab80b5" providerId="AD" clId="Web-{9AD78851-79E0-6938-3FCA-84617FF6AA59}" dt="2020-07-09T10:25:07.335" v="50"/>
          <ac:spMkLst>
            <pc:docMk/>
            <pc:sldMk cId="2993474576" sldId="546"/>
            <ac:spMk id="13" creationId="{E84D7583-7177-4530-B256-8C8DC03A0BCA}"/>
          </ac:spMkLst>
        </pc:spChg>
        <pc:spChg chg="add mod">
          <ac:chgData name="David.F.Moloney" userId="S::david.f.moloney@ul.ie::238a90ed-6d6e-4c4d-b876-412d65ab80b5" providerId="AD" clId="Web-{9AD78851-79E0-6938-3FCA-84617FF6AA59}" dt="2020-07-09T13:30:39.763" v="106" actId="20577"/>
          <ac:spMkLst>
            <pc:docMk/>
            <pc:sldMk cId="2993474576" sldId="546"/>
            <ac:spMk id="17" creationId="{29C3756A-F344-4335-86C3-9FBC264CB8EC}"/>
          </ac:spMkLst>
        </pc:spChg>
        <pc:picChg chg="del">
          <ac:chgData name="David.F.Moloney" userId="S::david.f.moloney@ul.ie::238a90ed-6d6e-4c4d-b876-412d65ab80b5" providerId="AD" clId="Web-{9AD78851-79E0-6938-3FCA-84617FF6AA59}" dt="2020-07-09T10:23:52.158" v="32"/>
          <ac:picMkLst>
            <pc:docMk/>
            <pc:sldMk cId="2993474576" sldId="546"/>
            <ac:picMk id="5" creationId="{5326F502-04B9-4832-B25B-07F674415AAC}"/>
          </ac:picMkLst>
        </pc:picChg>
        <pc:picChg chg="add del">
          <ac:chgData name="David.F.Moloney" userId="S::david.f.moloney@ul.ie::238a90ed-6d6e-4c4d-b876-412d65ab80b5" providerId="AD" clId="Web-{9AD78851-79E0-6938-3FCA-84617FF6AA59}" dt="2020-07-09T10:24:26.957" v="40"/>
          <ac:picMkLst>
            <pc:docMk/>
            <pc:sldMk cId="2993474576" sldId="546"/>
            <ac:picMk id="11" creationId="{205E161D-A8F6-43BF-A340-D57EDBE50FC9}"/>
          </ac:picMkLst>
        </pc:picChg>
        <pc:picChg chg="add mod">
          <ac:chgData name="David.F.Moloney" userId="S::david.f.moloney@ul.ie::238a90ed-6d6e-4c4d-b876-412d65ab80b5" providerId="AD" clId="Web-{9AD78851-79E0-6938-3FCA-84617FF6AA59}" dt="2020-07-09T10:25:19.836" v="52" actId="1076"/>
          <ac:picMkLst>
            <pc:docMk/>
            <pc:sldMk cId="2993474576" sldId="546"/>
            <ac:picMk id="15" creationId="{EAF50349-4B10-407E-BC87-7DF8F7A2A31E}"/>
          </ac:picMkLst>
        </pc:picChg>
      </pc:sldChg>
      <pc:sldChg chg="add del replId">
        <pc:chgData name="David.F.Moloney" userId="S::david.f.moloney@ul.ie::238a90ed-6d6e-4c4d-b876-412d65ab80b5" providerId="AD" clId="Web-{9AD78851-79E0-6938-3FCA-84617FF6AA59}" dt="2020-07-09T10:23:07.436" v="21"/>
        <pc:sldMkLst>
          <pc:docMk/>
          <pc:sldMk cId="3505134323" sldId="547"/>
        </pc:sldMkLst>
      </pc:sldChg>
      <pc:sldChg chg="addSp delSp modSp add replId">
        <pc:chgData name="David.F.Moloney" userId="S::david.f.moloney@ul.ie::238a90ed-6d6e-4c4d-b876-412d65ab80b5" providerId="AD" clId="Web-{9AD78851-79E0-6938-3FCA-84617FF6AA59}" dt="2020-07-09T13:30:25.340" v="99" actId="20577"/>
        <pc:sldMkLst>
          <pc:docMk/>
          <pc:sldMk cId="4036120279" sldId="547"/>
        </pc:sldMkLst>
        <pc:spChg chg="del">
          <ac:chgData name="David.F.Moloney" userId="S::david.f.moloney@ul.ie::238a90ed-6d6e-4c4d-b876-412d65ab80b5" providerId="AD" clId="Web-{9AD78851-79E0-6938-3FCA-84617FF6AA59}" dt="2020-07-09T10:24:57.178" v="48"/>
          <ac:spMkLst>
            <pc:docMk/>
            <pc:sldMk cId="4036120279" sldId="547"/>
            <ac:spMk id="4" creationId="{0ECDA8E4-8012-4B8C-B7E3-C42F8232DED3}"/>
          </ac:spMkLst>
        </pc:spChg>
        <pc:spChg chg="add mod">
          <ac:chgData name="David.F.Moloney" userId="S::david.f.moloney@ul.ie::238a90ed-6d6e-4c4d-b876-412d65ab80b5" providerId="AD" clId="Web-{9AD78851-79E0-6938-3FCA-84617FF6AA59}" dt="2020-07-09T13:30:25.340" v="99" actId="20577"/>
          <ac:spMkLst>
            <pc:docMk/>
            <pc:sldMk cId="4036120279" sldId="547"/>
            <ac:spMk id="7" creationId="{4D48DC4C-F5BF-4F41-A757-8E453A9F67F9}"/>
          </ac:spMkLst>
        </pc:spChg>
        <pc:picChg chg="add">
          <ac:chgData name="David.F.Moloney" userId="S::david.f.moloney@ul.ie::238a90ed-6d6e-4c4d-b876-412d65ab80b5" providerId="AD" clId="Web-{9AD78851-79E0-6938-3FCA-84617FF6AA59}" dt="2020-07-09T10:24:49.427" v="46"/>
          <ac:picMkLst>
            <pc:docMk/>
            <pc:sldMk cId="4036120279" sldId="547"/>
            <ac:picMk id="3" creationId="{96255656-48CD-4A45-99EC-269626A41FB9}"/>
          </ac:picMkLst>
        </pc:picChg>
      </pc:sldChg>
      <pc:sldChg chg="add del replId">
        <pc:chgData name="David.F.Moloney" userId="S::david.f.moloney@ul.ie::238a90ed-6d6e-4c4d-b876-412d65ab80b5" providerId="AD" clId="Web-{9AD78851-79E0-6938-3FCA-84617FF6AA59}" dt="2020-07-09T10:23:02.389" v="20"/>
        <pc:sldMkLst>
          <pc:docMk/>
          <pc:sldMk cId="3324053684" sldId="548"/>
        </pc:sldMkLst>
      </pc:sldChg>
      <pc:sldChg chg="addSp delSp modSp add replId addAnim">
        <pc:chgData name="David.F.Moloney" userId="S::david.f.moloney@ul.ie::238a90ed-6d6e-4c4d-b876-412d65ab80b5" providerId="AD" clId="Web-{9AD78851-79E0-6938-3FCA-84617FF6AA59}" dt="2020-07-09T13:27:09.167" v="78" actId="14100"/>
        <pc:sldMkLst>
          <pc:docMk/>
          <pc:sldMk cId="3748252320" sldId="548"/>
        </pc:sldMkLst>
        <pc:spChg chg="del">
          <ac:chgData name="David.F.Moloney" userId="S::david.f.moloney@ul.ie::238a90ed-6d6e-4c4d-b876-412d65ab80b5" providerId="AD" clId="Web-{9AD78851-79E0-6938-3FCA-84617FF6AA59}" dt="2020-07-09T10:25:45.040" v="57"/>
          <ac:spMkLst>
            <pc:docMk/>
            <pc:sldMk cId="3748252320" sldId="548"/>
            <ac:spMk id="4" creationId="{0ECDA8E4-8012-4B8C-B7E3-C42F8232DED3}"/>
          </ac:spMkLst>
        </pc:spChg>
        <pc:spChg chg="add mod">
          <ac:chgData name="David.F.Moloney" userId="S::david.f.moloney@ul.ie::238a90ed-6d6e-4c4d-b876-412d65ab80b5" providerId="AD" clId="Web-{9AD78851-79E0-6938-3FCA-84617FF6AA59}" dt="2020-07-09T13:27:09.167" v="78" actId="14100"/>
          <ac:spMkLst>
            <pc:docMk/>
            <pc:sldMk cId="3748252320" sldId="548"/>
            <ac:spMk id="7" creationId="{D13F8A55-1792-4AD4-B0BA-2ABFA7502AC6}"/>
          </ac:spMkLst>
        </pc:spChg>
        <pc:spChg chg="add">
          <ac:chgData name="David.F.Moloney" userId="S::david.f.moloney@ul.ie::238a90ed-6d6e-4c4d-b876-412d65ab80b5" providerId="AD" clId="Web-{9AD78851-79E0-6938-3FCA-84617FF6AA59}" dt="2020-07-09T10:25:42.056" v="56"/>
          <ac:spMkLst>
            <pc:docMk/>
            <pc:sldMk cId="3748252320" sldId="548"/>
            <ac:spMk id="9" creationId="{178E346E-C935-43B6-8795-E632780B487E}"/>
          </ac:spMkLst>
        </pc:spChg>
        <pc:picChg chg="add">
          <ac:chgData name="David.F.Moloney" userId="S::david.f.moloney@ul.ie::238a90ed-6d6e-4c4d-b876-412d65ab80b5" providerId="AD" clId="Web-{9AD78851-79E0-6938-3FCA-84617FF6AA59}" dt="2020-07-09T10:25:42.040" v="54"/>
          <ac:picMkLst>
            <pc:docMk/>
            <pc:sldMk cId="3748252320" sldId="548"/>
            <ac:picMk id="3" creationId="{33D253A5-98EA-47E0-8D0C-0A1FC8A97052}"/>
          </ac:picMkLst>
        </pc:picChg>
      </pc:sldChg>
      <pc:sldChg chg="add del replId">
        <pc:chgData name="David.F.Moloney" userId="S::david.f.moloney@ul.ie::238a90ed-6d6e-4c4d-b876-412d65ab80b5" providerId="AD" clId="Web-{9AD78851-79E0-6938-3FCA-84617FF6AA59}" dt="2020-07-09T10:23:02.014" v="19"/>
        <pc:sldMkLst>
          <pc:docMk/>
          <pc:sldMk cId="142793816" sldId="549"/>
        </pc:sldMkLst>
      </pc:sldChg>
      <pc:sldChg chg="addSp delSp modSp add replId">
        <pc:chgData name="David.F.Moloney" userId="S::david.f.moloney@ul.ie::238a90ed-6d6e-4c4d-b876-412d65ab80b5" providerId="AD" clId="Web-{9AD78851-79E0-6938-3FCA-84617FF6AA59}" dt="2020-07-09T13:30:29.371" v="103" actId="20577"/>
        <pc:sldMkLst>
          <pc:docMk/>
          <pc:sldMk cId="3068736387" sldId="549"/>
        </pc:sldMkLst>
        <pc:spChg chg="add mod">
          <ac:chgData name="David.F.Moloney" userId="S::david.f.moloney@ul.ie::238a90ed-6d6e-4c4d-b876-412d65ab80b5" providerId="AD" clId="Web-{9AD78851-79E0-6938-3FCA-84617FF6AA59}" dt="2020-07-09T13:30:29.371" v="103" actId="20577"/>
          <ac:spMkLst>
            <pc:docMk/>
            <pc:sldMk cId="3068736387" sldId="549"/>
            <ac:spMk id="3" creationId="{D23069CD-2264-4211-BFF1-07C97187D045}"/>
          </ac:spMkLst>
        </pc:spChg>
        <pc:spChg chg="del">
          <ac:chgData name="David.F.Moloney" userId="S::david.f.moloney@ul.ie::238a90ed-6d6e-4c4d-b876-412d65ab80b5" providerId="AD" clId="Web-{9AD78851-79E0-6938-3FCA-84617FF6AA59}" dt="2020-07-09T10:25:57.885" v="59"/>
          <ac:spMkLst>
            <pc:docMk/>
            <pc:sldMk cId="3068736387" sldId="549"/>
            <ac:spMk id="4" creationId="{0ECDA8E4-8012-4B8C-B7E3-C42F8232DED3}"/>
          </ac:spMkLst>
        </pc:spChg>
        <pc:picChg chg="add mod">
          <ac:chgData name="David.F.Moloney" userId="S::david.f.moloney@ul.ie::238a90ed-6d6e-4c4d-b876-412d65ab80b5" providerId="AD" clId="Web-{9AD78851-79E0-6938-3FCA-84617FF6AA59}" dt="2020-07-09T10:26:23.840" v="65" actId="14100"/>
          <ac:picMkLst>
            <pc:docMk/>
            <pc:sldMk cId="3068736387" sldId="549"/>
            <ac:picMk id="7" creationId="{9DD1DD22-4C59-4A42-8C61-1AAC3D49178A}"/>
          </ac:picMkLst>
        </pc:picChg>
      </pc:sldChg>
      <pc:sldChg chg="addSp delSp add replId addAnim">
        <pc:chgData name="David.F.Moloney" userId="S::david.f.moloney@ul.ie::238a90ed-6d6e-4c4d-b876-412d65ab80b5" providerId="AD" clId="Web-{9AD78851-79E0-6938-3FCA-84617FF6AA59}" dt="2020-07-09T10:26:43.856" v="71"/>
        <pc:sldMkLst>
          <pc:docMk/>
          <pc:sldMk cId="1346916373" sldId="550"/>
        </pc:sldMkLst>
        <pc:spChg chg="del">
          <ac:chgData name="David.F.Moloney" userId="S::david.f.moloney@ul.ie::238a90ed-6d6e-4c4d-b876-412d65ab80b5" providerId="AD" clId="Web-{9AD78851-79E0-6938-3FCA-84617FF6AA59}" dt="2020-07-09T10:26:42.935" v="67"/>
          <ac:spMkLst>
            <pc:docMk/>
            <pc:sldMk cId="1346916373" sldId="550"/>
            <ac:spMk id="4" creationId="{0ECDA8E4-8012-4B8C-B7E3-C42F8232DED3}"/>
          </ac:spMkLst>
        </pc:spChg>
        <pc:spChg chg="add">
          <ac:chgData name="David.F.Moloney" userId="S::david.f.moloney@ul.ie::238a90ed-6d6e-4c4d-b876-412d65ab80b5" providerId="AD" clId="Web-{9AD78851-79E0-6938-3FCA-84617FF6AA59}" dt="2020-07-09T10:26:43.856" v="70"/>
          <ac:spMkLst>
            <pc:docMk/>
            <pc:sldMk cId="1346916373" sldId="550"/>
            <ac:spMk id="9" creationId="{0383444C-D20E-4238-910F-1A98ECCC43A9}"/>
          </ac:spMkLst>
        </pc:spChg>
        <pc:spChg chg="add">
          <ac:chgData name="David.F.Moloney" userId="S::david.f.moloney@ul.ie::238a90ed-6d6e-4c4d-b876-412d65ab80b5" providerId="AD" clId="Web-{9AD78851-79E0-6938-3FCA-84617FF6AA59}" dt="2020-07-09T10:26:43.856" v="71"/>
          <ac:spMkLst>
            <pc:docMk/>
            <pc:sldMk cId="1346916373" sldId="550"/>
            <ac:spMk id="11" creationId="{9F94882F-113C-4EDE-98A3-A61AC2281DA7}"/>
          </ac:spMkLst>
        </pc:spChg>
        <pc:picChg chg="add">
          <ac:chgData name="David.F.Moloney" userId="S::david.f.moloney@ul.ie::238a90ed-6d6e-4c4d-b876-412d65ab80b5" providerId="AD" clId="Web-{9AD78851-79E0-6938-3FCA-84617FF6AA59}" dt="2020-07-09T10:26:43.763" v="68"/>
          <ac:picMkLst>
            <pc:docMk/>
            <pc:sldMk cId="1346916373" sldId="550"/>
            <ac:picMk id="3" creationId="{243E8EAC-5464-45A3-BE79-8EDC1FF62F63}"/>
          </ac:picMkLst>
        </pc:picChg>
        <pc:picChg chg="add">
          <ac:chgData name="David.F.Moloney" userId="S::david.f.moloney@ul.ie::238a90ed-6d6e-4c4d-b876-412d65ab80b5" providerId="AD" clId="Web-{9AD78851-79E0-6938-3FCA-84617FF6AA59}" dt="2020-07-09T10:26:43.841" v="69"/>
          <ac:picMkLst>
            <pc:docMk/>
            <pc:sldMk cId="1346916373" sldId="550"/>
            <ac:picMk id="7" creationId="{E90F73AD-85F1-4E18-85DE-B16F88F2E942}"/>
          </ac:picMkLst>
        </pc:picChg>
      </pc:sldChg>
      <pc:sldChg chg="add del replId">
        <pc:chgData name="David.F.Moloney" userId="S::david.f.moloney@ul.ie::238a90ed-6d6e-4c4d-b876-412d65ab80b5" providerId="AD" clId="Web-{9AD78851-79E0-6938-3FCA-84617FF6AA59}" dt="2020-07-09T10:23:01.670" v="18"/>
        <pc:sldMkLst>
          <pc:docMk/>
          <pc:sldMk cId="3792389259" sldId="550"/>
        </pc:sldMkLst>
      </pc:sldChg>
      <pc:sldChg chg="delSp add ord replId delAnim">
        <pc:chgData name="David.F.Moloney" userId="S::david.f.moloney@ul.ie::238a90ed-6d6e-4c4d-b876-412d65ab80b5" providerId="AD" clId="Web-{9AD78851-79E0-6938-3FCA-84617FF6AA59}" dt="2020-07-09T10:27:09.827" v="76"/>
        <pc:sldMkLst>
          <pc:docMk/>
          <pc:sldMk cId="3004072801" sldId="551"/>
        </pc:sldMkLst>
        <pc:spChg chg="del">
          <ac:chgData name="David.F.Moloney" userId="S::david.f.moloney@ul.ie::238a90ed-6d6e-4c4d-b876-412d65ab80b5" providerId="AD" clId="Web-{9AD78851-79E0-6938-3FCA-84617FF6AA59}" dt="2020-07-09T10:27:08.671" v="75"/>
          <ac:spMkLst>
            <pc:docMk/>
            <pc:sldMk cId="3004072801" sldId="551"/>
            <ac:spMk id="7" creationId="{D13F8A55-1792-4AD4-B0BA-2ABFA7502AC6}"/>
          </ac:spMkLst>
        </pc:spChg>
        <pc:spChg chg="del">
          <ac:chgData name="David.F.Moloney" userId="S::david.f.moloney@ul.ie::238a90ed-6d6e-4c4d-b876-412d65ab80b5" providerId="AD" clId="Web-{9AD78851-79E0-6938-3FCA-84617FF6AA59}" dt="2020-07-09T10:27:09.827" v="76"/>
          <ac:spMkLst>
            <pc:docMk/>
            <pc:sldMk cId="3004072801" sldId="551"/>
            <ac:spMk id="9" creationId="{178E346E-C935-43B6-8795-E632780B487E}"/>
          </ac:spMkLst>
        </pc:spChg>
      </pc:sldChg>
      <pc:sldChg chg="add del replId">
        <pc:chgData name="David.F.Moloney" userId="S::david.f.moloney@ul.ie::238a90ed-6d6e-4c4d-b876-412d65ab80b5" providerId="AD" clId="Web-{9AD78851-79E0-6938-3FCA-84617FF6AA59}" dt="2020-07-09T10:23:01.080" v="17"/>
        <pc:sldMkLst>
          <pc:docMk/>
          <pc:sldMk cId="3288914913" sldId="551"/>
        </pc:sldMkLst>
      </pc:sldChg>
      <pc:sldChg chg="delSp modSp add ord replId addAnim modAnim">
        <pc:chgData name="David.F.Moloney" userId="S::david.f.moloney@ul.ie::238a90ed-6d6e-4c4d-b876-412d65ab80b5" providerId="AD" clId="Web-{9AD78851-79E0-6938-3FCA-84617FF6AA59}" dt="2020-07-09T13:27:45.295" v="88"/>
        <pc:sldMkLst>
          <pc:docMk/>
          <pc:sldMk cId="1382623856" sldId="552"/>
        </pc:sldMkLst>
        <pc:spChg chg="del">
          <ac:chgData name="David.F.Moloney" userId="S::david.f.moloney@ul.ie::238a90ed-6d6e-4c4d-b876-412d65ab80b5" providerId="AD" clId="Web-{9AD78851-79E0-6938-3FCA-84617FF6AA59}" dt="2020-07-09T13:27:18.574" v="81"/>
          <ac:spMkLst>
            <pc:docMk/>
            <pc:sldMk cId="1382623856" sldId="552"/>
            <ac:spMk id="7" creationId="{F05B48ED-4A62-477C-9D70-33CF049BA64C}"/>
          </ac:spMkLst>
        </pc:spChg>
        <pc:spChg chg="mod">
          <ac:chgData name="David.F.Moloney" userId="S::david.f.moloney@ul.ie::238a90ed-6d6e-4c4d-b876-412d65ab80b5" providerId="AD" clId="Web-{9AD78851-79E0-6938-3FCA-84617FF6AA59}" dt="2020-07-09T13:27:41.092" v="86" actId="1076"/>
          <ac:spMkLst>
            <pc:docMk/>
            <pc:sldMk cId="1382623856" sldId="552"/>
            <ac:spMk id="9" creationId="{38DCFA86-8BB8-42C2-86FC-41F37088134A}"/>
          </ac:spMkLst>
        </pc:spChg>
      </pc:sldChg>
      <pc:sldChg chg="add del replId">
        <pc:chgData name="David.F.Moloney" userId="S::david.f.moloney@ul.ie::238a90ed-6d6e-4c4d-b876-412d65ab80b5" providerId="AD" clId="Web-{9AD78851-79E0-6938-3FCA-84617FF6AA59}" dt="2020-07-09T10:23:00.248" v="16"/>
        <pc:sldMkLst>
          <pc:docMk/>
          <pc:sldMk cId="1926219403" sldId="552"/>
        </pc:sldMkLst>
      </pc:sldChg>
      <pc:sldChg chg="add del replId">
        <pc:chgData name="David.F.Moloney" userId="S::david.f.moloney@ul.ie::238a90ed-6d6e-4c4d-b876-412d65ab80b5" providerId="AD" clId="Web-{9AD78851-79E0-6938-3FCA-84617FF6AA59}" dt="2020-07-09T10:22:59.077" v="15"/>
        <pc:sldMkLst>
          <pc:docMk/>
          <pc:sldMk cId="681238959" sldId="553"/>
        </pc:sldMkLst>
      </pc:sldChg>
      <pc:sldMasterChg chg="modSldLayout">
        <pc:chgData name="David.F.Moloney" userId="S::david.f.moloney@ul.ie::238a90ed-6d6e-4c4d-b876-412d65ab80b5" providerId="AD" clId="Web-{9AD78851-79E0-6938-3FCA-84617FF6AA59}" dt="2020-07-09T10:22:17.121" v="0"/>
        <pc:sldMasterMkLst>
          <pc:docMk/>
          <pc:sldMasterMk cId="3774740240" sldId="2147483660"/>
        </pc:sldMasterMkLst>
        <pc:sldLayoutChg chg="replId">
          <pc:chgData name="David.F.Moloney" userId="S::david.f.moloney@ul.ie::238a90ed-6d6e-4c4d-b876-412d65ab80b5" providerId="AD" clId="Web-{9AD78851-79E0-6938-3FCA-84617FF6AA59}" dt="2020-07-09T10:22:17.121" v="0"/>
          <pc:sldLayoutMkLst>
            <pc:docMk/>
            <pc:sldMasterMk cId="3774740240" sldId="2147483660"/>
            <pc:sldLayoutMk cId="267605924" sldId="2147483673"/>
          </pc:sldLayoutMkLst>
        </pc:sldLayoutChg>
        <pc:sldLayoutChg chg="replId">
          <pc:chgData name="David.F.Moloney" userId="S::david.f.moloney@ul.ie::238a90ed-6d6e-4c4d-b876-412d65ab80b5" providerId="AD" clId="Web-{9AD78851-79E0-6938-3FCA-84617FF6AA59}" dt="2020-07-09T10:22:17.121" v="0"/>
          <pc:sldLayoutMkLst>
            <pc:docMk/>
            <pc:sldMasterMk cId="3774740240" sldId="2147483660"/>
            <pc:sldLayoutMk cId="2270041138" sldId="2147483674"/>
          </pc:sldLayoutMkLst>
        </pc:sldLayoutChg>
      </pc:sldMasterChg>
      <pc:sldMasterChg chg="add addSldLayout">
        <pc:chgData name="David.F.Moloney" userId="S::david.f.moloney@ul.ie::238a90ed-6d6e-4c4d-b876-412d65ab80b5" providerId="AD" clId="Web-{9AD78851-79E0-6938-3FCA-84617FF6AA59}" dt="2020-07-09T10:22:17.121" v="0"/>
        <pc:sldMasterMkLst>
          <pc:docMk/>
          <pc:sldMasterMk cId="0" sldId="2147483661"/>
        </pc:sldMasterMkLst>
        <pc:sldLayoutChg chg="add">
          <pc:chgData name="David.F.Moloney" userId="S::david.f.moloney@ul.ie::238a90ed-6d6e-4c4d-b876-412d65ab80b5" providerId="AD" clId="Web-{9AD78851-79E0-6938-3FCA-84617FF6AA59}" dt="2020-07-09T10:22:17.121" v="0"/>
          <pc:sldLayoutMkLst>
            <pc:docMk/>
            <pc:sldMasterMk cId="0" sldId="2147483661"/>
            <pc:sldLayoutMk cId="0" sldId="2147483649"/>
          </pc:sldLayoutMkLst>
        </pc:sldLayoutChg>
        <pc:sldLayoutChg chg="add">
          <pc:chgData name="David.F.Moloney" userId="S::david.f.moloney@ul.ie::238a90ed-6d6e-4c4d-b876-412d65ab80b5" providerId="AD" clId="Web-{9AD78851-79E0-6938-3FCA-84617FF6AA59}" dt="2020-07-09T10:22:17.121" v="0"/>
          <pc:sldLayoutMkLst>
            <pc:docMk/>
            <pc:sldMasterMk cId="0" sldId="2147483661"/>
            <pc:sldLayoutMk cId="0" sldId="2147483651"/>
          </pc:sldLayoutMkLst>
        </pc:sldLayoutChg>
        <pc:sldLayoutChg chg="add">
          <pc:chgData name="David.F.Moloney" userId="S::david.f.moloney@ul.ie::238a90ed-6d6e-4c4d-b876-412d65ab80b5" providerId="AD" clId="Web-{9AD78851-79E0-6938-3FCA-84617FF6AA59}" dt="2020-07-09T10:22:17.121" v="0"/>
          <pc:sldLayoutMkLst>
            <pc:docMk/>
            <pc:sldMasterMk cId="0" sldId="2147483661"/>
            <pc:sldLayoutMk cId="0" sldId="2147483652"/>
          </pc:sldLayoutMkLst>
        </pc:sldLayoutChg>
        <pc:sldLayoutChg chg="add">
          <pc:chgData name="David.F.Moloney" userId="S::david.f.moloney@ul.ie::238a90ed-6d6e-4c4d-b876-412d65ab80b5" providerId="AD" clId="Web-{9AD78851-79E0-6938-3FCA-84617FF6AA59}" dt="2020-07-09T10:22:17.121" v="0"/>
          <pc:sldLayoutMkLst>
            <pc:docMk/>
            <pc:sldMasterMk cId="0" sldId="2147483661"/>
            <pc:sldLayoutMk cId="0" sldId="2147483653"/>
          </pc:sldLayoutMkLst>
        </pc:sldLayoutChg>
        <pc:sldLayoutChg chg="add">
          <pc:chgData name="David.F.Moloney" userId="S::david.f.moloney@ul.ie::238a90ed-6d6e-4c4d-b876-412d65ab80b5" providerId="AD" clId="Web-{9AD78851-79E0-6938-3FCA-84617FF6AA59}" dt="2020-07-09T10:22:17.121" v="0"/>
          <pc:sldLayoutMkLst>
            <pc:docMk/>
            <pc:sldMasterMk cId="0" sldId="2147483661"/>
            <pc:sldLayoutMk cId="0" sldId="2147483654"/>
          </pc:sldLayoutMkLst>
        </pc:sldLayoutChg>
        <pc:sldLayoutChg chg="add">
          <pc:chgData name="David.F.Moloney" userId="S::david.f.moloney@ul.ie::238a90ed-6d6e-4c4d-b876-412d65ab80b5" providerId="AD" clId="Web-{9AD78851-79E0-6938-3FCA-84617FF6AA59}" dt="2020-07-09T10:22:17.121" v="0"/>
          <pc:sldLayoutMkLst>
            <pc:docMk/>
            <pc:sldMasterMk cId="0" sldId="2147483661"/>
            <pc:sldLayoutMk cId="0" sldId="2147483655"/>
          </pc:sldLayoutMkLst>
        </pc:sldLayoutChg>
        <pc:sldLayoutChg chg="add">
          <pc:chgData name="David.F.Moloney" userId="S::david.f.moloney@ul.ie::238a90ed-6d6e-4c4d-b876-412d65ab80b5" providerId="AD" clId="Web-{9AD78851-79E0-6938-3FCA-84617FF6AA59}" dt="2020-07-09T10:22:17.121" v="0"/>
          <pc:sldLayoutMkLst>
            <pc:docMk/>
            <pc:sldMasterMk cId="0" sldId="2147483661"/>
            <pc:sldLayoutMk cId="0" sldId="2147483656"/>
          </pc:sldLayoutMkLst>
        </pc:sldLayoutChg>
        <pc:sldLayoutChg chg="add">
          <pc:chgData name="David.F.Moloney" userId="S::david.f.moloney@ul.ie::238a90ed-6d6e-4c4d-b876-412d65ab80b5" providerId="AD" clId="Web-{9AD78851-79E0-6938-3FCA-84617FF6AA59}" dt="2020-07-09T10:22:17.121" v="0"/>
          <pc:sldLayoutMkLst>
            <pc:docMk/>
            <pc:sldMasterMk cId="0" sldId="2147483661"/>
            <pc:sldLayoutMk cId="0" sldId="2147483657"/>
          </pc:sldLayoutMkLst>
        </pc:sldLayoutChg>
        <pc:sldLayoutChg chg="add">
          <pc:chgData name="David.F.Moloney" userId="S::david.f.moloney@ul.ie::238a90ed-6d6e-4c4d-b876-412d65ab80b5" providerId="AD" clId="Web-{9AD78851-79E0-6938-3FCA-84617FF6AA59}" dt="2020-07-09T10:22:17.121" v="0"/>
          <pc:sldLayoutMkLst>
            <pc:docMk/>
            <pc:sldMasterMk cId="0" sldId="2147483661"/>
            <pc:sldLayoutMk cId="0" sldId="2147483658"/>
          </pc:sldLayoutMkLst>
        </pc:sldLayoutChg>
        <pc:sldLayoutChg chg="add">
          <pc:chgData name="David.F.Moloney" userId="S::david.f.moloney@ul.ie::238a90ed-6d6e-4c4d-b876-412d65ab80b5" providerId="AD" clId="Web-{9AD78851-79E0-6938-3FCA-84617FF6AA59}" dt="2020-07-09T10:22:17.121" v="0"/>
          <pc:sldLayoutMkLst>
            <pc:docMk/>
            <pc:sldMasterMk cId="0" sldId="2147483661"/>
            <pc:sldLayoutMk cId="0" sldId="2147483659"/>
          </pc:sldLayoutMkLst>
        </pc:sldLayoutChg>
        <pc:sldLayoutChg chg="add">
          <pc:chgData name="David.F.Moloney" userId="S::david.f.moloney@ul.ie::238a90ed-6d6e-4c4d-b876-412d65ab80b5" providerId="AD" clId="Web-{9AD78851-79E0-6938-3FCA-84617FF6AA59}" dt="2020-07-09T10:22:17.121" v="0"/>
          <pc:sldLayoutMkLst>
            <pc:docMk/>
            <pc:sldMasterMk cId="0" sldId="2147483661"/>
            <pc:sldLayoutMk cId="2263146416" sldId="2147483662"/>
          </pc:sldLayoutMkLst>
        </pc:sldLayoutChg>
      </pc:sldMasterChg>
    </pc:docChg>
  </pc:docChgLst>
  <pc:docChgLst>
    <pc:chgData name="Angelica.Risquez" userId="de1aaee7-58b4-4acf-94a8-93cfb4ef9b82" providerId="ADAL" clId="{600477D6-99B4-4D04-9AA1-7D09C550F817}"/>
    <pc:docChg chg="undo custSel mod addSld delSld modSld sldOrd">
      <pc:chgData name="Angelica.Risquez" userId="de1aaee7-58b4-4acf-94a8-93cfb4ef9b82" providerId="ADAL" clId="{600477D6-99B4-4D04-9AA1-7D09C550F817}" dt="2020-07-23T15:25:25.374" v="3948" actId="2696"/>
      <pc:docMkLst>
        <pc:docMk/>
      </pc:docMkLst>
      <pc:sldChg chg="addSp delSp modSp">
        <pc:chgData name="Angelica.Risquez" userId="de1aaee7-58b4-4acf-94a8-93cfb4ef9b82" providerId="ADAL" clId="{600477D6-99B4-4D04-9AA1-7D09C550F817}" dt="2020-07-23T15:25:11.620" v="3947" actId="20577"/>
        <pc:sldMkLst>
          <pc:docMk/>
          <pc:sldMk cId="157280007" sldId="256"/>
        </pc:sldMkLst>
        <pc:spChg chg="mod">
          <ac:chgData name="Angelica.Risquez" userId="de1aaee7-58b4-4acf-94a8-93cfb4ef9b82" providerId="ADAL" clId="{600477D6-99B4-4D04-9AA1-7D09C550F817}" dt="2020-07-02T14:17:19.574" v="1804" actId="1036"/>
          <ac:spMkLst>
            <pc:docMk/>
            <pc:sldMk cId="157280007" sldId="256"/>
            <ac:spMk id="5" creationId="{608E2EA7-1DF6-4769-A6C4-1A2589D56DDB}"/>
          </ac:spMkLst>
        </pc:spChg>
        <pc:spChg chg="mod">
          <ac:chgData name="Angelica.Risquez" userId="de1aaee7-58b4-4acf-94a8-93cfb4ef9b82" providerId="ADAL" clId="{600477D6-99B4-4D04-9AA1-7D09C550F817}" dt="2020-07-23T15:25:11.620" v="3947" actId="20577"/>
          <ac:spMkLst>
            <pc:docMk/>
            <pc:sldMk cId="157280007" sldId="256"/>
            <ac:spMk id="6" creationId="{FA5510AF-A71D-45C2-B83B-6D67045B0E5D}"/>
          </ac:spMkLst>
        </pc:spChg>
        <pc:spChg chg="add del mod">
          <ac:chgData name="Angelica.Risquez" userId="de1aaee7-58b4-4acf-94a8-93cfb4ef9b82" providerId="ADAL" clId="{600477D6-99B4-4D04-9AA1-7D09C550F817}" dt="2020-07-23T15:24:29.538" v="3880" actId="478"/>
          <ac:spMkLst>
            <pc:docMk/>
            <pc:sldMk cId="157280007" sldId="256"/>
            <ac:spMk id="8" creationId="{A3F2447E-6B16-4B5D-B3A5-20ABB225E256}"/>
          </ac:spMkLst>
        </pc:spChg>
        <pc:spChg chg="add del mod">
          <ac:chgData name="Angelica.Risquez" userId="de1aaee7-58b4-4acf-94a8-93cfb4ef9b82" providerId="ADAL" clId="{600477D6-99B4-4D04-9AA1-7D09C550F817}" dt="2020-07-23T15:24:47.100" v="3885" actId="478"/>
          <ac:spMkLst>
            <pc:docMk/>
            <pc:sldMk cId="157280007" sldId="256"/>
            <ac:spMk id="11" creationId="{3388C1AF-139B-4702-86F3-545209A57760}"/>
          </ac:spMkLst>
        </pc:spChg>
        <pc:picChg chg="add del mod">
          <ac:chgData name="Angelica.Risquez" userId="de1aaee7-58b4-4acf-94a8-93cfb4ef9b82" providerId="ADAL" clId="{600477D6-99B4-4D04-9AA1-7D09C550F817}" dt="2020-07-23T15:24:29.538" v="3880" actId="478"/>
          <ac:picMkLst>
            <pc:docMk/>
            <pc:sldMk cId="157280007" sldId="256"/>
            <ac:picMk id="3" creationId="{D5A58738-3276-4F66-B0F6-EB585D7CAD60}"/>
          </ac:picMkLst>
        </pc:picChg>
        <pc:picChg chg="add del mod">
          <ac:chgData name="Angelica.Risquez" userId="de1aaee7-58b4-4acf-94a8-93cfb4ef9b82" providerId="ADAL" clId="{600477D6-99B4-4D04-9AA1-7D09C550F817}" dt="2020-07-23T15:24:29.538" v="3880" actId="478"/>
          <ac:picMkLst>
            <pc:docMk/>
            <pc:sldMk cId="157280007" sldId="256"/>
            <ac:picMk id="7" creationId="{EF57E967-F42A-4775-B99F-21D3F7C64A88}"/>
          </ac:picMkLst>
        </pc:picChg>
        <pc:picChg chg="add mod">
          <ac:chgData name="Angelica.Risquez" userId="de1aaee7-58b4-4acf-94a8-93cfb4ef9b82" providerId="ADAL" clId="{600477D6-99B4-4D04-9AA1-7D09C550F817}" dt="2020-07-23T15:24:51.089" v="3887" actId="14100"/>
          <ac:picMkLst>
            <pc:docMk/>
            <pc:sldMk cId="157280007" sldId="256"/>
            <ac:picMk id="10" creationId="{43732476-331C-4711-9663-B2FBC20CA429}"/>
          </ac:picMkLst>
        </pc:picChg>
      </pc:sldChg>
      <pc:sldChg chg="modSp add">
        <pc:chgData name="Angelica.Risquez" userId="de1aaee7-58b4-4acf-94a8-93cfb4ef9b82" providerId="ADAL" clId="{600477D6-99B4-4D04-9AA1-7D09C550F817}" dt="2020-07-02T09:18:53.576" v="1481" actId="1076"/>
        <pc:sldMkLst>
          <pc:docMk/>
          <pc:sldMk cId="453816209" sldId="257"/>
        </pc:sldMkLst>
        <pc:spChg chg="mod">
          <ac:chgData name="Angelica.Risquez" userId="de1aaee7-58b4-4acf-94a8-93cfb4ef9b82" providerId="ADAL" clId="{600477D6-99B4-4D04-9AA1-7D09C550F817}" dt="2020-07-02T09:17:15.002" v="1450" actId="27636"/>
          <ac:spMkLst>
            <pc:docMk/>
            <pc:sldMk cId="453816209" sldId="257"/>
            <ac:spMk id="2" creationId="{2F1EA208-33B1-894C-A43B-4F2A6AE6B1A6}"/>
          </ac:spMkLst>
        </pc:spChg>
        <pc:picChg chg="mod">
          <ac:chgData name="Angelica.Risquez" userId="de1aaee7-58b4-4acf-94a8-93cfb4ef9b82" providerId="ADAL" clId="{600477D6-99B4-4D04-9AA1-7D09C550F817}" dt="2020-07-02T09:18:53.576" v="1481" actId="1076"/>
          <ac:picMkLst>
            <pc:docMk/>
            <pc:sldMk cId="453816209" sldId="257"/>
            <ac:picMk id="7" creationId="{1030AE1E-392C-4CD5-BADE-CE80E64FE639}"/>
          </ac:picMkLst>
        </pc:picChg>
      </pc:sldChg>
      <pc:sldChg chg="del">
        <pc:chgData name="Angelica.Risquez" userId="de1aaee7-58b4-4acf-94a8-93cfb4ef9b82" providerId="ADAL" clId="{600477D6-99B4-4D04-9AA1-7D09C550F817}" dt="2020-07-02T08:48:44.561" v="2" actId="2696"/>
        <pc:sldMkLst>
          <pc:docMk/>
          <pc:sldMk cId="640911663" sldId="257"/>
        </pc:sldMkLst>
      </pc:sldChg>
      <pc:sldChg chg="modSp add">
        <pc:chgData name="Angelica.Risquez" userId="de1aaee7-58b4-4acf-94a8-93cfb4ef9b82" providerId="ADAL" clId="{600477D6-99B4-4D04-9AA1-7D09C550F817}" dt="2020-07-02T09:18:21.664" v="1480" actId="20577"/>
        <pc:sldMkLst>
          <pc:docMk/>
          <pc:sldMk cId="0" sldId="258"/>
        </pc:sldMkLst>
        <pc:spChg chg="mod">
          <ac:chgData name="Angelica.Risquez" userId="de1aaee7-58b4-4acf-94a8-93cfb4ef9b82" providerId="ADAL" clId="{600477D6-99B4-4D04-9AA1-7D09C550F817}" dt="2020-07-02T08:50:39.819" v="73" actId="403"/>
          <ac:spMkLst>
            <pc:docMk/>
            <pc:sldMk cId="0" sldId="258"/>
            <ac:spMk id="69" creationId="{00000000-0000-0000-0000-000000000000}"/>
          </ac:spMkLst>
        </pc:spChg>
        <pc:spChg chg="mod">
          <ac:chgData name="Angelica.Risquez" userId="de1aaee7-58b4-4acf-94a8-93cfb4ef9b82" providerId="ADAL" clId="{600477D6-99B4-4D04-9AA1-7D09C550F817}" dt="2020-07-02T09:18:21.664" v="1480" actId="20577"/>
          <ac:spMkLst>
            <pc:docMk/>
            <pc:sldMk cId="0" sldId="258"/>
            <ac:spMk id="70" creationId="{00000000-0000-0000-0000-000000000000}"/>
          </ac:spMkLst>
        </pc:spChg>
      </pc:sldChg>
      <pc:sldChg chg="delSp add setBg delDesignElem">
        <pc:chgData name="Angelica.Risquez" userId="de1aaee7-58b4-4acf-94a8-93cfb4ef9b82" providerId="ADAL" clId="{600477D6-99B4-4D04-9AA1-7D09C550F817}" dt="2020-07-02T09:17:14.981" v="1449"/>
        <pc:sldMkLst>
          <pc:docMk/>
          <pc:sldMk cId="91794179" sldId="259"/>
        </pc:sldMkLst>
        <pc:spChg chg="del">
          <ac:chgData name="Angelica.Risquez" userId="de1aaee7-58b4-4acf-94a8-93cfb4ef9b82" providerId="ADAL" clId="{600477D6-99B4-4D04-9AA1-7D09C550F817}" dt="2020-07-02T09:17:14.981" v="1449"/>
          <ac:spMkLst>
            <pc:docMk/>
            <pc:sldMk cId="91794179" sldId="259"/>
            <ac:spMk id="10" creationId="{7517A47C-B2E5-4B79-8061-D74B1311AF6E}"/>
          </ac:spMkLst>
        </pc:spChg>
        <pc:spChg chg="del">
          <ac:chgData name="Angelica.Risquez" userId="de1aaee7-58b4-4acf-94a8-93cfb4ef9b82" providerId="ADAL" clId="{600477D6-99B4-4D04-9AA1-7D09C550F817}" dt="2020-07-02T09:17:14.981" v="1449"/>
          <ac:spMkLst>
            <pc:docMk/>
            <pc:sldMk cId="91794179" sldId="259"/>
            <ac:spMk id="12" creationId="{C505E780-2083-4CB5-A42A-5E0E2908ECC3}"/>
          </ac:spMkLst>
        </pc:spChg>
        <pc:spChg chg="del">
          <ac:chgData name="Angelica.Risquez" userId="de1aaee7-58b4-4acf-94a8-93cfb4ef9b82" providerId="ADAL" clId="{600477D6-99B4-4D04-9AA1-7D09C550F817}" dt="2020-07-02T09:17:14.981" v="1449"/>
          <ac:spMkLst>
            <pc:docMk/>
            <pc:sldMk cId="91794179" sldId="259"/>
            <ac:spMk id="14" creationId="{D2C0AE1C-0118-41AE-8A10-7CDCBF10E96F}"/>
          </ac:spMkLst>
        </pc:spChg>
        <pc:spChg chg="del">
          <ac:chgData name="Angelica.Risquez" userId="de1aaee7-58b4-4acf-94a8-93cfb4ef9b82" providerId="ADAL" clId="{600477D6-99B4-4D04-9AA1-7D09C550F817}" dt="2020-07-02T09:17:14.981" v="1449"/>
          <ac:spMkLst>
            <pc:docMk/>
            <pc:sldMk cId="91794179" sldId="259"/>
            <ac:spMk id="16" creationId="{463EEC44-1BA3-44ED-81FC-A644B04B2A44}"/>
          </ac:spMkLst>
        </pc:spChg>
      </pc:sldChg>
      <pc:sldChg chg="add">
        <pc:chgData name="Angelica.Risquez" userId="de1aaee7-58b4-4acf-94a8-93cfb4ef9b82" providerId="ADAL" clId="{600477D6-99B4-4D04-9AA1-7D09C550F817}" dt="2020-07-02T09:17:14.981" v="1449"/>
        <pc:sldMkLst>
          <pc:docMk/>
          <pc:sldMk cId="4063308609" sldId="261"/>
        </pc:sldMkLst>
      </pc:sldChg>
      <pc:sldChg chg="delSp modSp add del modNotesTx">
        <pc:chgData name="Angelica.Risquez" userId="de1aaee7-58b4-4acf-94a8-93cfb4ef9b82" providerId="ADAL" clId="{600477D6-99B4-4D04-9AA1-7D09C550F817}" dt="2020-07-08T15:15:33.132" v="3265" actId="2696"/>
        <pc:sldMkLst>
          <pc:docMk/>
          <pc:sldMk cId="0" sldId="274"/>
        </pc:sldMkLst>
        <pc:spChg chg="mod">
          <ac:chgData name="Angelica.Risquez" userId="de1aaee7-58b4-4acf-94a8-93cfb4ef9b82" providerId="ADAL" clId="{600477D6-99B4-4D04-9AA1-7D09C550F817}" dt="2020-07-08T13:44:44.195" v="2520" actId="20577"/>
          <ac:spMkLst>
            <pc:docMk/>
            <pc:sldMk cId="0" sldId="274"/>
            <ac:spMk id="2" creationId="{92FD5D0B-0868-4FE0-80F7-3B9678F633E0}"/>
          </ac:spMkLst>
        </pc:spChg>
        <pc:spChg chg="mod">
          <ac:chgData name="Angelica.Risquez" userId="de1aaee7-58b4-4acf-94a8-93cfb4ef9b82" providerId="ADAL" clId="{600477D6-99B4-4D04-9AA1-7D09C550F817}" dt="2020-07-02T14:14:43.388" v="1696" actId="108"/>
          <ac:spMkLst>
            <pc:docMk/>
            <pc:sldMk cId="0" sldId="274"/>
            <ac:spMk id="182" creationId="{00000000-0000-0000-0000-000000000000}"/>
          </ac:spMkLst>
        </pc:spChg>
        <pc:picChg chg="del">
          <ac:chgData name="Angelica.Risquez" userId="de1aaee7-58b4-4acf-94a8-93cfb4ef9b82" providerId="ADAL" clId="{600477D6-99B4-4D04-9AA1-7D09C550F817}" dt="2020-07-07T12:17:44.460" v="1943" actId="478"/>
          <ac:picMkLst>
            <pc:docMk/>
            <pc:sldMk cId="0" sldId="274"/>
            <ac:picMk id="3" creationId="{B8584FD3-C7DE-4FAD-8BE3-15FC5BA5B723}"/>
          </ac:picMkLst>
        </pc:picChg>
      </pc:sldChg>
      <pc:sldChg chg="delSp modSp add del modNotesTx">
        <pc:chgData name="Angelica.Risquez" userId="de1aaee7-58b4-4acf-94a8-93cfb4ef9b82" providerId="ADAL" clId="{600477D6-99B4-4D04-9AA1-7D09C550F817}" dt="2020-07-08T13:43:13.655" v="2367" actId="2696"/>
        <pc:sldMkLst>
          <pc:docMk/>
          <pc:sldMk cId="569346634" sldId="284"/>
        </pc:sldMkLst>
        <pc:spChg chg="mod">
          <ac:chgData name="Angelica.Risquez" userId="de1aaee7-58b4-4acf-94a8-93cfb4ef9b82" providerId="ADAL" clId="{600477D6-99B4-4D04-9AA1-7D09C550F817}" dt="2020-07-02T14:20:22.689" v="1819" actId="1036"/>
          <ac:spMkLst>
            <pc:docMk/>
            <pc:sldMk cId="569346634" sldId="284"/>
            <ac:spMk id="2" creationId="{FAF76DF5-9AAA-4A2A-A114-243F5BABB752}"/>
          </ac:spMkLst>
        </pc:spChg>
        <pc:spChg chg="mod">
          <ac:chgData name="Angelica.Risquez" userId="de1aaee7-58b4-4acf-94a8-93cfb4ef9b82" providerId="ADAL" clId="{600477D6-99B4-4D04-9AA1-7D09C550F817}" dt="2020-07-02T14:21:16.792" v="1900" actId="20577"/>
          <ac:spMkLst>
            <pc:docMk/>
            <pc:sldMk cId="569346634" sldId="284"/>
            <ac:spMk id="3" creationId="{C089F7D8-6356-402F-9A01-11731543B1EC}"/>
          </ac:spMkLst>
        </pc:spChg>
        <pc:picChg chg="del">
          <ac:chgData name="Angelica.Risquez" userId="de1aaee7-58b4-4acf-94a8-93cfb4ef9b82" providerId="ADAL" clId="{600477D6-99B4-4D04-9AA1-7D09C550F817}" dt="2020-07-02T14:21:06.887" v="1866" actId="478"/>
          <ac:picMkLst>
            <pc:docMk/>
            <pc:sldMk cId="569346634" sldId="284"/>
            <ac:picMk id="6" creationId="{44DFEDB6-A27D-4917-9147-FB8F35D40E98}"/>
          </ac:picMkLst>
        </pc:picChg>
      </pc:sldChg>
      <pc:sldChg chg="modSp add del">
        <pc:chgData name="Angelica.Risquez" userId="de1aaee7-58b4-4acf-94a8-93cfb4ef9b82" providerId="ADAL" clId="{600477D6-99B4-4D04-9AA1-7D09C550F817}" dt="2020-07-08T13:41:23.872" v="2361" actId="2696"/>
        <pc:sldMkLst>
          <pc:docMk/>
          <pc:sldMk cId="650389832" sldId="285"/>
        </pc:sldMkLst>
        <pc:spChg chg="mod">
          <ac:chgData name="Angelica.Risquez" userId="de1aaee7-58b4-4acf-94a8-93cfb4ef9b82" providerId="ADAL" clId="{600477D6-99B4-4D04-9AA1-7D09C550F817}" dt="2020-07-08T13:40:59.110" v="2358" actId="20577"/>
          <ac:spMkLst>
            <pc:docMk/>
            <pc:sldMk cId="650389832" sldId="285"/>
            <ac:spMk id="2" creationId="{281B62BD-1E78-46F1-BF08-E85868B21C6D}"/>
          </ac:spMkLst>
        </pc:spChg>
        <pc:spChg chg="mod">
          <ac:chgData name="Angelica.Risquez" userId="de1aaee7-58b4-4acf-94a8-93cfb4ef9b82" providerId="ADAL" clId="{600477D6-99B4-4D04-9AA1-7D09C550F817}" dt="2020-07-08T13:41:18.117" v="2360" actId="20577"/>
          <ac:spMkLst>
            <pc:docMk/>
            <pc:sldMk cId="650389832" sldId="285"/>
            <ac:spMk id="3" creationId="{1103D2F6-7983-40F3-A552-B26090B111DC}"/>
          </ac:spMkLst>
        </pc:spChg>
      </pc:sldChg>
      <pc:sldChg chg="addSp modSp add del">
        <pc:chgData name="Angelica.Risquez" userId="de1aaee7-58b4-4acf-94a8-93cfb4ef9b82" providerId="ADAL" clId="{600477D6-99B4-4D04-9AA1-7D09C550F817}" dt="2020-07-09T10:13:36.622" v="3306" actId="2696"/>
        <pc:sldMkLst>
          <pc:docMk/>
          <pc:sldMk cId="2742194303" sldId="286"/>
        </pc:sldMkLst>
        <pc:spChg chg="mod">
          <ac:chgData name="Angelica.Risquez" userId="de1aaee7-58b4-4acf-94a8-93cfb4ef9b82" providerId="ADAL" clId="{600477D6-99B4-4D04-9AA1-7D09C550F817}" dt="2020-07-02T14:08:56.568" v="1635" actId="403"/>
          <ac:spMkLst>
            <pc:docMk/>
            <pc:sldMk cId="2742194303" sldId="286"/>
            <ac:spMk id="2" creationId="{8C40F3DF-3306-498F-AA2D-75D6F2916F23}"/>
          </ac:spMkLst>
        </pc:spChg>
        <pc:spChg chg="mod">
          <ac:chgData name="Angelica.Risquez" userId="de1aaee7-58b4-4acf-94a8-93cfb4ef9b82" providerId="ADAL" clId="{600477D6-99B4-4D04-9AA1-7D09C550F817}" dt="2020-07-08T13:31:43.904" v="2328" actId="20577"/>
          <ac:spMkLst>
            <pc:docMk/>
            <pc:sldMk cId="2742194303" sldId="286"/>
            <ac:spMk id="3" creationId="{69F99762-22AE-4571-A210-823AC718129D}"/>
          </ac:spMkLst>
        </pc:spChg>
        <pc:spChg chg="add mod">
          <ac:chgData name="Angelica.Risquez" userId="de1aaee7-58b4-4acf-94a8-93cfb4ef9b82" providerId="ADAL" clId="{600477D6-99B4-4D04-9AA1-7D09C550F817}" dt="2020-07-02T14:12:05.707" v="1676" actId="14100"/>
          <ac:spMkLst>
            <pc:docMk/>
            <pc:sldMk cId="2742194303" sldId="286"/>
            <ac:spMk id="6" creationId="{D3B79014-87D2-4B36-8F4E-C774380F04A6}"/>
          </ac:spMkLst>
        </pc:spChg>
        <pc:spChg chg="add mod">
          <ac:chgData name="Angelica.Risquez" userId="de1aaee7-58b4-4acf-94a8-93cfb4ef9b82" providerId="ADAL" clId="{600477D6-99B4-4D04-9AA1-7D09C550F817}" dt="2020-07-02T09:13:32.588" v="1369" actId="113"/>
          <ac:spMkLst>
            <pc:docMk/>
            <pc:sldMk cId="2742194303" sldId="286"/>
            <ac:spMk id="7" creationId="{63DEE68F-E524-48A9-93E7-5F4E1FB2D458}"/>
          </ac:spMkLst>
        </pc:spChg>
        <pc:picChg chg="add mod">
          <ac:chgData name="Angelica.Risquez" userId="de1aaee7-58b4-4acf-94a8-93cfb4ef9b82" providerId="ADAL" clId="{600477D6-99B4-4D04-9AA1-7D09C550F817}" dt="2020-07-02T14:12:10.416" v="1677" actId="14100"/>
          <ac:picMkLst>
            <pc:docMk/>
            <pc:sldMk cId="2742194303" sldId="286"/>
            <ac:picMk id="5" creationId="{573E13B4-8931-4907-AE75-5265204AE18D}"/>
          </ac:picMkLst>
        </pc:picChg>
      </pc:sldChg>
      <pc:sldChg chg="addSp modSp add modNotesTx">
        <pc:chgData name="Angelica.Risquez" userId="de1aaee7-58b4-4acf-94a8-93cfb4ef9b82" providerId="ADAL" clId="{600477D6-99B4-4D04-9AA1-7D09C550F817}" dt="2020-07-13T11:07:01.917" v="3804" actId="20577"/>
        <pc:sldMkLst>
          <pc:docMk/>
          <pc:sldMk cId="2350611250" sldId="287"/>
        </pc:sldMkLst>
        <pc:spChg chg="mod">
          <ac:chgData name="Angelica.Risquez" userId="de1aaee7-58b4-4acf-94a8-93cfb4ef9b82" providerId="ADAL" clId="{600477D6-99B4-4D04-9AA1-7D09C550F817}" dt="2020-07-08T13:40:49.343" v="2346" actId="20577"/>
          <ac:spMkLst>
            <pc:docMk/>
            <pc:sldMk cId="2350611250" sldId="287"/>
            <ac:spMk id="4" creationId="{0E710C7E-64D6-4510-8D8A-8BE918BB1972}"/>
          </ac:spMkLst>
        </pc:spChg>
        <pc:spChg chg="add">
          <ac:chgData name="Angelica.Risquez" userId="de1aaee7-58b4-4acf-94a8-93cfb4ef9b82" providerId="ADAL" clId="{600477D6-99B4-4D04-9AA1-7D09C550F817}" dt="2020-07-02T14:12:24.716" v="1678"/>
          <ac:spMkLst>
            <pc:docMk/>
            <pc:sldMk cId="2350611250" sldId="287"/>
            <ac:spMk id="6" creationId="{15CDB481-3BF3-46C6-9998-13F6F3AF5720}"/>
          </ac:spMkLst>
        </pc:spChg>
        <pc:spChg chg="add mod">
          <ac:chgData name="Angelica.Risquez" userId="de1aaee7-58b4-4acf-94a8-93cfb4ef9b82" providerId="ADAL" clId="{600477D6-99B4-4D04-9AA1-7D09C550F817}" dt="2020-07-08T13:55:25.459" v="2599" actId="20577"/>
          <ac:spMkLst>
            <pc:docMk/>
            <pc:sldMk cId="2350611250" sldId="287"/>
            <ac:spMk id="7" creationId="{EC879F84-DCF0-4173-86E4-842B393E3901}"/>
          </ac:spMkLst>
        </pc:spChg>
        <pc:picChg chg="add">
          <ac:chgData name="Angelica.Risquez" userId="de1aaee7-58b4-4acf-94a8-93cfb4ef9b82" providerId="ADAL" clId="{600477D6-99B4-4D04-9AA1-7D09C550F817}" dt="2020-07-02T14:12:24.716" v="1678"/>
          <ac:picMkLst>
            <pc:docMk/>
            <pc:sldMk cId="2350611250" sldId="287"/>
            <ac:picMk id="5" creationId="{A429A61A-B76B-4696-8077-14BD092D28F6}"/>
          </ac:picMkLst>
        </pc:picChg>
      </pc:sldChg>
      <pc:sldChg chg="addSp delSp modSp add ord">
        <pc:chgData name="Angelica.Risquez" userId="de1aaee7-58b4-4acf-94a8-93cfb4ef9b82" providerId="ADAL" clId="{600477D6-99B4-4D04-9AA1-7D09C550F817}" dt="2020-07-13T11:07:49.316" v="3808" actId="478"/>
        <pc:sldMkLst>
          <pc:docMk/>
          <pc:sldMk cId="3772056961" sldId="288"/>
        </pc:sldMkLst>
        <pc:spChg chg="mod">
          <ac:chgData name="Angelica.Risquez" userId="de1aaee7-58b4-4acf-94a8-93cfb4ef9b82" providerId="ADAL" clId="{600477D6-99B4-4D04-9AA1-7D09C550F817}" dt="2020-07-08T13:54:30.028" v="2552" actId="20577"/>
          <ac:spMkLst>
            <pc:docMk/>
            <pc:sldMk cId="3772056961" sldId="288"/>
            <ac:spMk id="2" creationId="{62F3F9CC-985C-49FE-BD79-A11396933506}"/>
          </ac:spMkLst>
        </pc:spChg>
        <pc:spChg chg="mod">
          <ac:chgData name="Angelica.Risquez" userId="de1aaee7-58b4-4acf-94a8-93cfb4ef9b82" providerId="ADAL" clId="{600477D6-99B4-4D04-9AA1-7D09C550F817}" dt="2020-07-08T13:51:58.538" v="2541" actId="20577"/>
          <ac:spMkLst>
            <pc:docMk/>
            <pc:sldMk cId="3772056961" sldId="288"/>
            <ac:spMk id="3" creationId="{6FDDAE69-F034-4AB7-9EF5-5F76FAF6A8A9}"/>
          </ac:spMkLst>
        </pc:spChg>
        <pc:spChg chg="add del">
          <ac:chgData name="Angelica.Risquez" userId="de1aaee7-58b4-4acf-94a8-93cfb4ef9b82" providerId="ADAL" clId="{600477D6-99B4-4D04-9AA1-7D09C550F817}" dt="2020-07-13T11:07:49.316" v="3808" actId="478"/>
          <ac:spMkLst>
            <pc:docMk/>
            <pc:sldMk cId="3772056961" sldId="288"/>
            <ac:spMk id="5" creationId="{BFF1744F-82A5-46B6-9E96-07CE58FAEA4A}"/>
          </ac:spMkLst>
        </pc:spChg>
        <pc:spChg chg="add del">
          <ac:chgData name="Angelica.Risquez" userId="de1aaee7-58b4-4acf-94a8-93cfb4ef9b82" providerId="ADAL" clId="{600477D6-99B4-4D04-9AA1-7D09C550F817}" dt="2020-07-13T11:07:49.316" v="3808" actId="478"/>
          <ac:spMkLst>
            <pc:docMk/>
            <pc:sldMk cId="3772056961" sldId="288"/>
            <ac:spMk id="6" creationId="{58745351-57D1-4C38-A6F5-89A67D78317A}"/>
          </ac:spMkLst>
        </pc:spChg>
        <pc:picChg chg="add del">
          <ac:chgData name="Angelica.Risquez" userId="de1aaee7-58b4-4acf-94a8-93cfb4ef9b82" providerId="ADAL" clId="{600477D6-99B4-4D04-9AA1-7D09C550F817}" dt="2020-07-13T11:07:49.316" v="3808" actId="478"/>
          <ac:picMkLst>
            <pc:docMk/>
            <pc:sldMk cId="3772056961" sldId="288"/>
            <ac:picMk id="4" creationId="{D5B75976-8465-4501-B933-C49F65CE2C0E}"/>
          </ac:picMkLst>
        </pc:picChg>
      </pc:sldChg>
      <pc:sldChg chg="add">
        <pc:chgData name="Angelica.Risquez" userId="de1aaee7-58b4-4acf-94a8-93cfb4ef9b82" providerId="ADAL" clId="{600477D6-99B4-4D04-9AA1-7D09C550F817}" dt="2020-07-02T08:48:38.585" v="0"/>
        <pc:sldMkLst>
          <pc:docMk/>
          <pc:sldMk cId="888405703" sldId="290"/>
        </pc:sldMkLst>
      </pc:sldChg>
      <pc:sldChg chg="addSp modSp add">
        <pc:chgData name="Angelica.Risquez" userId="de1aaee7-58b4-4acf-94a8-93cfb4ef9b82" providerId="ADAL" clId="{600477D6-99B4-4D04-9AA1-7D09C550F817}" dt="2020-07-02T08:56:48.873" v="399" actId="1036"/>
        <pc:sldMkLst>
          <pc:docMk/>
          <pc:sldMk cId="1870390067" sldId="297"/>
        </pc:sldMkLst>
        <pc:spChg chg="mod">
          <ac:chgData name="Angelica.Risquez" userId="de1aaee7-58b4-4acf-94a8-93cfb4ef9b82" providerId="ADAL" clId="{600477D6-99B4-4D04-9AA1-7D09C550F817}" dt="2020-07-02T08:56:36.155" v="339" actId="1035"/>
          <ac:spMkLst>
            <pc:docMk/>
            <pc:sldMk cId="1870390067" sldId="297"/>
            <ac:spMk id="8" creationId="{00000000-0000-0000-0000-000000000000}"/>
          </ac:spMkLst>
        </pc:spChg>
        <pc:picChg chg="mod">
          <ac:chgData name="Angelica.Risquez" userId="de1aaee7-58b4-4acf-94a8-93cfb4ef9b82" providerId="ADAL" clId="{600477D6-99B4-4D04-9AA1-7D09C550F817}" dt="2020-07-02T08:55:40.815" v="262" actId="1076"/>
          <ac:picMkLst>
            <pc:docMk/>
            <pc:sldMk cId="1870390067" sldId="297"/>
            <ac:picMk id="2" creationId="{00000000-0000-0000-0000-000000000000}"/>
          </ac:picMkLst>
        </pc:picChg>
        <pc:picChg chg="add mod">
          <ac:chgData name="Angelica.Risquez" userId="de1aaee7-58b4-4acf-94a8-93cfb4ef9b82" providerId="ADAL" clId="{600477D6-99B4-4D04-9AA1-7D09C550F817}" dt="2020-07-02T08:56:48.873" v="399" actId="1036"/>
          <ac:picMkLst>
            <pc:docMk/>
            <pc:sldMk cId="1870390067" sldId="297"/>
            <ac:picMk id="4" creationId="{9C993571-4BF2-42B7-82A9-8FA9F359A3C5}"/>
          </ac:picMkLst>
        </pc:picChg>
      </pc:sldChg>
      <pc:sldChg chg="modSp add">
        <pc:chgData name="Angelica.Risquez" userId="de1aaee7-58b4-4acf-94a8-93cfb4ef9b82" providerId="ADAL" clId="{600477D6-99B4-4D04-9AA1-7D09C550F817}" dt="2020-07-02T09:03:29.879" v="764" actId="14100"/>
        <pc:sldMkLst>
          <pc:docMk/>
          <pc:sldMk cId="1558591132" sldId="310"/>
        </pc:sldMkLst>
        <pc:spChg chg="mod">
          <ac:chgData name="Angelica.Risquez" userId="de1aaee7-58b4-4acf-94a8-93cfb4ef9b82" providerId="ADAL" clId="{600477D6-99B4-4D04-9AA1-7D09C550F817}" dt="2020-07-02T09:03:29.879" v="764" actId="14100"/>
          <ac:spMkLst>
            <pc:docMk/>
            <pc:sldMk cId="1558591132" sldId="310"/>
            <ac:spMk id="2" creationId="{00000000-0000-0000-0000-000000000000}"/>
          </ac:spMkLst>
        </pc:spChg>
      </pc:sldChg>
      <pc:sldChg chg="addSp delSp modSp add delAnim">
        <pc:chgData name="Angelica.Risquez" userId="de1aaee7-58b4-4acf-94a8-93cfb4ef9b82" providerId="ADAL" clId="{600477D6-99B4-4D04-9AA1-7D09C550F817}" dt="2020-07-08T15:07:39.908" v="3263" actId="1038"/>
        <pc:sldMkLst>
          <pc:docMk/>
          <pc:sldMk cId="4106030873" sldId="319"/>
        </pc:sldMkLst>
        <pc:spChg chg="del mod">
          <ac:chgData name="Angelica.Risquez" userId="de1aaee7-58b4-4acf-94a8-93cfb4ef9b82" providerId="ADAL" clId="{600477D6-99B4-4D04-9AA1-7D09C550F817}" dt="2020-07-02T09:10:01.574" v="1284" actId="478"/>
          <ac:spMkLst>
            <pc:docMk/>
            <pc:sldMk cId="4106030873" sldId="319"/>
            <ac:spMk id="8" creationId="{00000000-0000-0000-0000-000000000000}"/>
          </ac:spMkLst>
        </pc:spChg>
        <pc:spChg chg="del">
          <ac:chgData name="Angelica.Risquez" userId="de1aaee7-58b4-4acf-94a8-93cfb4ef9b82" providerId="ADAL" clId="{600477D6-99B4-4D04-9AA1-7D09C550F817}" dt="2020-07-02T09:09:21.319" v="1264" actId="478"/>
          <ac:spMkLst>
            <pc:docMk/>
            <pc:sldMk cId="4106030873" sldId="319"/>
            <ac:spMk id="10" creationId="{4D94D11F-2122-436B-92EB-C4BF8AE04B4C}"/>
          </ac:spMkLst>
        </pc:spChg>
        <pc:spChg chg="add">
          <ac:chgData name="Angelica.Risquez" userId="de1aaee7-58b4-4acf-94a8-93cfb4ef9b82" providerId="ADAL" clId="{600477D6-99B4-4D04-9AA1-7D09C550F817}" dt="2020-07-08T15:05:29.767" v="2739"/>
          <ac:spMkLst>
            <pc:docMk/>
            <pc:sldMk cId="4106030873" sldId="319"/>
            <ac:spMk id="10" creationId="{EF33FCD2-E814-4CBD-AC77-2681B828BD8E}"/>
          </ac:spMkLst>
        </pc:spChg>
        <pc:spChg chg="del">
          <ac:chgData name="Angelica.Risquez" userId="de1aaee7-58b4-4acf-94a8-93cfb4ef9b82" providerId="ADAL" clId="{600477D6-99B4-4D04-9AA1-7D09C550F817}" dt="2020-07-02T09:05:53.103" v="954" actId="478"/>
          <ac:spMkLst>
            <pc:docMk/>
            <pc:sldMk cId="4106030873" sldId="319"/>
            <ac:spMk id="11" creationId="{00000000-0000-0000-0000-000000000000}"/>
          </ac:spMkLst>
        </pc:spChg>
        <pc:spChg chg="add mod">
          <ac:chgData name="Angelica.Risquez" userId="de1aaee7-58b4-4acf-94a8-93cfb4ef9b82" providerId="ADAL" clId="{600477D6-99B4-4D04-9AA1-7D09C550F817}" dt="2020-07-08T15:07:17.962" v="3192" actId="1076"/>
          <ac:spMkLst>
            <pc:docMk/>
            <pc:sldMk cId="4106030873" sldId="319"/>
            <ac:spMk id="11" creationId="{75CB3A8E-A8BD-427F-919D-F4528200AF08}"/>
          </ac:spMkLst>
        </pc:spChg>
        <pc:spChg chg="del">
          <ac:chgData name="Angelica.Risquez" userId="de1aaee7-58b4-4acf-94a8-93cfb4ef9b82" providerId="ADAL" clId="{600477D6-99B4-4D04-9AA1-7D09C550F817}" dt="2020-07-02T09:09:21.319" v="1264" actId="478"/>
          <ac:spMkLst>
            <pc:docMk/>
            <pc:sldMk cId="4106030873" sldId="319"/>
            <ac:spMk id="12" creationId="{996BBCBC-A484-4DE3-9B67-E530EB55C90F}"/>
          </ac:spMkLst>
        </pc:spChg>
        <pc:spChg chg="add mod">
          <ac:chgData name="Angelica.Risquez" userId="de1aaee7-58b4-4acf-94a8-93cfb4ef9b82" providerId="ADAL" clId="{600477D6-99B4-4D04-9AA1-7D09C550F817}" dt="2020-07-08T15:07:39.908" v="3263" actId="1038"/>
          <ac:spMkLst>
            <pc:docMk/>
            <pc:sldMk cId="4106030873" sldId="319"/>
            <ac:spMk id="12" creationId="{D9A7D97A-562A-4063-91EA-05DCD16A687F}"/>
          </ac:spMkLst>
        </pc:spChg>
        <pc:spChg chg="add del mod">
          <ac:chgData name="Angelica.Risquez" userId="de1aaee7-58b4-4acf-94a8-93cfb4ef9b82" providerId="ADAL" clId="{600477D6-99B4-4D04-9AA1-7D09C550F817}" dt="2020-07-08T15:05:29.146" v="2738" actId="478"/>
          <ac:spMkLst>
            <pc:docMk/>
            <pc:sldMk cId="4106030873" sldId="319"/>
            <ac:spMk id="13" creationId="{B56438FA-C102-48FC-BC05-6751B28C0E4A}"/>
          </ac:spMkLst>
        </pc:spChg>
        <pc:spChg chg="add del mod">
          <ac:chgData name="Angelica.Risquez" userId="de1aaee7-58b4-4acf-94a8-93cfb4ef9b82" providerId="ADAL" clId="{600477D6-99B4-4D04-9AA1-7D09C550F817}" dt="2020-07-02T09:10:01.574" v="1284" actId="478"/>
          <ac:spMkLst>
            <pc:docMk/>
            <pc:sldMk cId="4106030873" sldId="319"/>
            <ac:spMk id="14" creationId="{1D444224-0D6C-43CA-BC2E-5DE889B434A3}"/>
          </ac:spMkLst>
        </pc:spChg>
        <pc:spChg chg="add del mod">
          <ac:chgData name="Angelica.Risquez" userId="de1aaee7-58b4-4acf-94a8-93cfb4ef9b82" providerId="ADAL" clId="{600477D6-99B4-4D04-9AA1-7D09C550F817}" dt="2020-07-02T09:10:01.574" v="1284" actId="478"/>
          <ac:spMkLst>
            <pc:docMk/>
            <pc:sldMk cId="4106030873" sldId="319"/>
            <ac:spMk id="15" creationId="{D869E267-7A29-4002-8E74-46F3ED7A7374}"/>
          </ac:spMkLst>
        </pc:spChg>
        <pc:spChg chg="add mod">
          <ac:chgData name="Angelica.Risquez" userId="de1aaee7-58b4-4acf-94a8-93cfb4ef9b82" providerId="ADAL" clId="{600477D6-99B4-4D04-9AA1-7D09C550F817}" dt="2020-07-08T15:07:04.838" v="3189" actId="20577"/>
          <ac:spMkLst>
            <pc:docMk/>
            <pc:sldMk cId="4106030873" sldId="319"/>
            <ac:spMk id="16" creationId="{14D68CE2-0B82-48CF-92E1-0D8D81F2E2DD}"/>
          </ac:spMkLst>
        </pc:spChg>
        <pc:picChg chg="mod ord">
          <ac:chgData name="Angelica.Risquez" userId="de1aaee7-58b4-4acf-94a8-93cfb4ef9b82" providerId="ADAL" clId="{600477D6-99B4-4D04-9AA1-7D09C550F817}" dt="2020-07-08T15:07:22.610" v="3194" actId="1076"/>
          <ac:picMkLst>
            <pc:docMk/>
            <pc:sldMk cId="4106030873" sldId="319"/>
            <ac:picMk id="2" creationId="{15E976A4-4B1A-4C94-B8AD-3F313181A16C}"/>
          </ac:picMkLst>
        </pc:picChg>
        <pc:picChg chg="mod">
          <ac:chgData name="Angelica.Risquez" userId="de1aaee7-58b4-4acf-94a8-93cfb4ef9b82" providerId="ADAL" clId="{600477D6-99B4-4D04-9AA1-7D09C550F817}" dt="2020-07-02T09:11:46.619" v="1353" actId="1076"/>
          <ac:picMkLst>
            <pc:docMk/>
            <pc:sldMk cId="4106030873" sldId="319"/>
            <ac:picMk id="7" creationId="{00000000-0000-0000-0000-000000000000}"/>
          </ac:picMkLst>
        </pc:picChg>
        <pc:picChg chg="add mod">
          <ac:chgData name="Angelica.Risquez" userId="de1aaee7-58b4-4acf-94a8-93cfb4ef9b82" providerId="ADAL" clId="{600477D6-99B4-4D04-9AA1-7D09C550F817}" dt="2020-07-08T15:07:26.675" v="3196" actId="1076"/>
          <ac:picMkLst>
            <pc:docMk/>
            <pc:sldMk cId="4106030873" sldId="319"/>
            <ac:picMk id="8" creationId="{D3A486A9-FDEB-472B-9FFB-36B7E362C458}"/>
          </ac:picMkLst>
        </pc:picChg>
        <pc:picChg chg="mod ord">
          <ac:chgData name="Angelica.Risquez" userId="de1aaee7-58b4-4acf-94a8-93cfb4ef9b82" providerId="ADAL" clId="{600477D6-99B4-4D04-9AA1-7D09C550F817}" dt="2020-07-08T15:07:14.652" v="3191" actId="1076"/>
          <ac:picMkLst>
            <pc:docMk/>
            <pc:sldMk cId="4106030873" sldId="319"/>
            <ac:picMk id="9" creationId="{00000000-0000-0000-0000-000000000000}"/>
          </ac:picMkLst>
        </pc:picChg>
      </pc:sldChg>
      <pc:sldChg chg="addSp delSp modSp add">
        <pc:chgData name="Angelica.Risquez" userId="de1aaee7-58b4-4acf-94a8-93cfb4ef9b82" providerId="ADAL" clId="{600477D6-99B4-4D04-9AA1-7D09C550F817}" dt="2020-07-02T09:01:47.206" v="726" actId="1076"/>
        <pc:sldMkLst>
          <pc:docMk/>
          <pc:sldMk cId="1180584153" sldId="383"/>
        </pc:sldMkLst>
        <pc:spChg chg="add del">
          <ac:chgData name="Angelica.Risquez" userId="de1aaee7-58b4-4acf-94a8-93cfb4ef9b82" providerId="ADAL" clId="{600477D6-99B4-4D04-9AA1-7D09C550F817}" dt="2020-07-02T09:00:49.984" v="698" actId="478"/>
          <ac:spMkLst>
            <pc:docMk/>
            <pc:sldMk cId="1180584153" sldId="383"/>
            <ac:spMk id="7" creationId="{FCAABE32-918B-4D72-904B-B26DD0E08EC5}"/>
          </ac:spMkLst>
        </pc:spChg>
        <pc:spChg chg="del">
          <ac:chgData name="Angelica.Risquez" userId="de1aaee7-58b4-4acf-94a8-93cfb4ef9b82" providerId="ADAL" clId="{600477D6-99B4-4D04-9AA1-7D09C550F817}" dt="2020-07-02T08:59:13.840" v="570" actId="478"/>
          <ac:spMkLst>
            <pc:docMk/>
            <pc:sldMk cId="1180584153" sldId="383"/>
            <ac:spMk id="8" creationId="{00000000-0000-0000-0000-000000000000}"/>
          </ac:spMkLst>
        </pc:spChg>
        <pc:spChg chg="del">
          <ac:chgData name="Angelica.Risquez" userId="de1aaee7-58b4-4acf-94a8-93cfb4ef9b82" providerId="ADAL" clId="{600477D6-99B4-4D04-9AA1-7D09C550F817}" dt="2020-07-02T08:59:35.191" v="577" actId="478"/>
          <ac:spMkLst>
            <pc:docMk/>
            <pc:sldMk cId="1180584153" sldId="383"/>
            <ac:spMk id="9" creationId="{00000000-0000-0000-0000-000000000000}"/>
          </ac:spMkLst>
        </pc:spChg>
        <pc:picChg chg="mod">
          <ac:chgData name="Angelica.Risquez" userId="de1aaee7-58b4-4acf-94a8-93cfb4ef9b82" providerId="ADAL" clId="{600477D6-99B4-4D04-9AA1-7D09C550F817}" dt="2020-07-02T09:01:40.538" v="725" actId="1076"/>
          <ac:picMkLst>
            <pc:docMk/>
            <pc:sldMk cId="1180584153" sldId="383"/>
            <ac:picMk id="2" creationId="{8C8275FE-8542-4D06-BF02-BF67F4384142}"/>
          </ac:picMkLst>
        </pc:picChg>
        <pc:picChg chg="mod">
          <ac:chgData name="Angelica.Risquez" userId="de1aaee7-58b4-4acf-94a8-93cfb4ef9b82" providerId="ADAL" clId="{600477D6-99B4-4D04-9AA1-7D09C550F817}" dt="2020-07-02T09:01:47.206" v="726" actId="1076"/>
          <ac:picMkLst>
            <pc:docMk/>
            <pc:sldMk cId="1180584153" sldId="383"/>
            <ac:picMk id="10" creationId="{60006803-C70F-4788-B202-EB5200533FF5}"/>
          </ac:picMkLst>
        </pc:picChg>
        <pc:picChg chg="mod">
          <ac:chgData name="Angelica.Risquez" userId="de1aaee7-58b4-4acf-94a8-93cfb4ef9b82" providerId="ADAL" clId="{600477D6-99B4-4D04-9AA1-7D09C550F817}" dt="2020-07-02T09:00:47.106" v="697" actId="1035"/>
          <ac:picMkLst>
            <pc:docMk/>
            <pc:sldMk cId="1180584153" sldId="383"/>
            <ac:picMk id="11" creationId="{00000000-0000-0000-0000-000000000000}"/>
          </ac:picMkLst>
        </pc:picChg>
      </pc:sldChg>
      <pc:sldChg chg="addSp delSp modSp add">
        <pc:chgData name="Angelica.Risquez" userId="de1aaee7-58b4-4acf-94a8-93cfb4ef9b82" providerId="ADAL" clId="{600477D6-99B4-4D04-9AA1-7D09C550F817}" dt="2020-07-02T09:02:03.082" v="729" actId="1076"/>
        <pc:sldMkLst>
          <pc:docMk/>
          <pc:sldMk cId="1787381904" sldId="384"/>
        </pc:sldMkLst>
        <pc:spChg chg="add del">
          <ac:chgData name="Angelica.Risquez" userId="de1aaee7-58b4-4acf-94a8-93cfb4ef9b82" providerId="ADAL" clId="{600477D6-99B4-4D04-9AA1-7D09C550F817}" dt="2020-07-02T09:00:52.504" v="699" actId="478"/>
          <ac:spMkLst>
            <pc:docMk/>
            <pc:sldMk cId="1787381904" sldId="384"/>
            <ac:spMk id="7" creationId="{10DC9178-B57C-447E-9DB3-6460042FCC51}"/>
          </ac:spMkLst>
        </pc:spChg>
        <pc:spChg chg="del">
          <ac:chgData name="Angelica.Risquez" userId="de1aaee7-58b4-4acf-94a8-93cfb4ef9b82" providerId="ADAL" clId="{600477D6-99B4-4D04-9AA1-7D09C550F817}" dt="2020-07-02T08:59:39.329" v="578" actId="478"/>
          <ac:spMkLst>
            <pc:docMk/>
            <pc:sldMk cId="1787381904" sldId="384"/>
            <ac:spMk id="8" creationId="{00000000-0000-0000-0000-000000000000}"/>
          </ac:spMkLst>
        </pc:spChg>
        <pc:spChg chg="del">
          <ac:chgData name="Angelica.Risquez" userId="de1aaee7-58b4-4acf-94a8-93cfb4ef9b82" providerId="ADAL" clId="{600477D6-99B4-4D04-9AA1-7D09C550F817}" dt="2020-07-02T08:59:39.329" v="578" actId="478"/>
          <ac:spMkLst>
            <pc:docMk/>
            <pc:sldMk cId="1787381904" sldId="384"/>
            <ac:spMk id="9" creationId="{00000000-0000-0000-0000-000000000000}"/>
          </ac:spMkLst>
        </pc:spChg>
        <pc:picChg chg="mod">
          <ac:chgData name="Angelica.Risquez" userId="de1aaee7-58b4-4acf-94a8-93cfb4ef9b82" providerId="ADAL" clId="{600477D6-99B4-4D04-9AA1-7D09C550F817}" dt="2020-07-02T09:02:03.082" v="729" actId="1076"/>
          <ac:picMkLst>
            <pc:docMk/>
            <pc:sldMk cId="1787381904" sldId="384"/>
            <ac:picMk id="2" creationId="{F5921734-8E8F-4A34-A2BD-9E98A14197CD}"/>
          </ac:picMkLst>
        </pc:picChg>
        <pc:picChg chg="mod">
          <ac:chgData name="Angelica.Risquez" userId="de1aaee7-58b4-4acf-94a8-93cfb4ef9b82" providerId="ADAL" clId="{600477D6-99B4-4D04-9AA1-7D09C550F817}" dt="2020-07-02T09:01:59.167" v="728" actId="1076"/>
          <ac:picMkLst>
            <pc:docMk/>
            <pc:sldMk cId="1787381904" sldId="384"/>
            <ac:picMk id="10" creationId="{941A3E8C-C218-4393-82EE-1E32F228D3D3}"/>
          </ac:picMkLst>
        </pc:picChg>
      </pc:sldChg>
      <pc:sldChg chg="addSp delSp modSp add">
        <pc:chgData name="Angelica.Risquez" userId="de1aaee7-58b4-4acf-94a8-93cfb4ef9b82" providerId="ADAL" clId="{600477D6-99B4-4D04-9AA1-7D09C550F817}" dt="2020-07-02T09:02:11.414" v="732" actId="1076"/>
        <pc:sldMkLst>
          <pc:docMk/>
          <pc:sldMk cId="3098940505" sldId="385"/>
        </pc:sldMkLst>
        <pc:spChg chg="add del">
          <ac:chgData name="Angelica.Risquez" userId="de1aaee7-58b4-4acf-94a8-93cfb4ef9b82" providerId="ADAL" clId="{600477D6-99B4-4D04-9AA1-7D09C550F817}" dt="2020-07-02T09:00:54.526" v="700" actId="478"/>
          <ac:spMkLst>
            <pc:docMk/>
            <pc:sldMk cId="3098940505" sldId="385"/>
            <ac:spMk id="7" creationId="{9991B962-0145-4D27-A4A7-99196C0603A1}"/>
          </ac:spMkLst>
        </pc:spChg>
        <pc:spChg chg="del">
          <ac:chgData name="Angelica.Risquez" userId="de1aaee7-58b4-4acf-94a8-93cfb4ef9b82" providerId="ADAL" clId="{600477D6-99B4-4D04-9AA1-7D09C550F817}" dt="2020-07-02T08:59:42.503" v="579" actId="478"/>
          <ac:spMkLst>
            <pc:docMk/>
            <pc:sldMk cId="3098940505" sldId="385"/>
            <ac:spMk id="9" creationId="{00000000-0000-0000-0000-000000000000}"/>
          </ac:spMkLst>
        </pc:spChg>
        <pc:spChg chg="del">
          <ac:chgData name="Angelica.Risquez" userId="de1aaee7-58b4-4acf-94a8-93cfb4ef9b82" providerId="ADAL" clId="{600477D6-99B4-4D04-9AA1-7D09C550F817}" dt="2020-07-02T08:59:42.503" v="579" actId="478"/>
          <ac:spMkLst>
            <pc:docMk/>
            <pc:sldMk cId="3098940505" sldId="385"/>
            <ac:spMk id="10" creationId="{00000000-0000-0000-0000-000000000000}"/>
          </ac:spMkLst>
        </pc:spChg>
        <pc:picChg chg="mod">
          <ac:chgData name="Angelica.Risquez" userId="de1aaee7-58b4-4acf-94a8-93cfb4ef9b82" providerId="ADAL" clId="{600477D6-99B4-4D04-9AA1-7D09C550F817}" dt="2020-07-02T09:02:08.068" v="731" actId="1076"/>
          <ac:picMkLst>
            <pc:docMk/>
            <pc:sldMk cId="3098940505" sldId="385"/>
            <ac:picMk id="3" creationId="{90BBCCB8-F836-42EF-9EB7-C161CD608D8F}"/>
          </ac:picMkLst>
        </pc:picChg>
        <pc:picChg chg="mod">
          <ac:chgData name="Angelica.Risquez" userId="de1aaee7-58b4-4acf-94a8-93cfb4ef9b82" providerId="ADAL" clId="{600477D6-99B4-4D04-9AA1-7D09C550F817}" dt="2020-07-02T09:02:11.414" v="732" actId="1076"/>
          <ac:picMkLst>
            <pc:docMk/>
            <pc:sldMk cId="3098940505" sldId="385"/>
            <ac:picMk id="8" creationId="{D334BBFD-96AC-4B6A-8C2D-ABCB84703E83}"/>
          </ac:picMkLst>
        </pc:picChg>
      </pc:sldChg>
      <pc:sldChg chg="addSp delSp modSp add">
        <pc:chgData name="Angelica.Risquez" userId="de1aaee7-58b4-4acf-94a8-93cfb4ef9b82" providerId="ADAL" clId="{600477D6-99B4-4D04-9AA1-7D09C550F817}" dt="2020-07-02T09:02:18.725" v="735" actId="1076"/>
        <pc:sldMkLst>
          <pc:docMk/>
          <pc:sldMk cId="1038672638" sldId="386"/>
        </pc:sldMkLst>
        <pc:spChg chg="add del">
          <ac:chgData name="Angelica.Risquez" userId="de1aaee7-58b4-4acf-94a8-93cfb4ef9b82" providerId="ADAL" clId="{600477D6-99B4-4D04-9AA1-7D09C550F817}" dt="2020-07-02T09:00:56.537" v="701" actId="478"/>
          <ac:spMkLst>
            <pc:docMk/>
            <pc:sldMk cId="1038672638" sldId="386"/>
            <ac:spMk id="7" creationId="{0C43D892-BCFE-4BD5-9CB8-ED7022FEBBAF}"/>
          </ac:spMkLst>
        </pc:spChg>
        <pc:spChg chg="del">
          <ac:chgData name="Angelica.Risquez" userId="de1aaee7-58b4-4acf-94a8-93cfb4ef9b82" providerId="ADAL" clId="{600477D6-99B4-4D04-9AA1-7D09C550F817}" dt="2020-07-02T08:59:45.351" v="580" actId="478"/>
          <ac:spMkLst>
            <pc:docMk/>
            <pc:sldMk cId="1038672638" sldId="386"/>
            <ac:spMk id="8" creationId="{00000000-0000-0000-0000-000000000000}"/>
          </ac:spMkLst>
        </pc:spChg>
        <pc:spChg chg="del">
          <ac:chgData name="Angelica.Risquez" userId="de1aaee7-58b4-4acf-94a8-93cfb4ef9b82" providerId="ADAL" clId="{600477D6-99B4-4D04-9AA1-7D09C550F817}" dt="2020-07-02T08:59:45.351" v="580" actId="478"/>
          <ac:spMkLst>
            <pc:docMk/>
            <pc:sldMk cId="1038672638" sldId="386"/>
            <ac:spMk id="9" creationId="{00000000-0000-0000-0000-000000000000}"/>
          </ac:spMkLst>
        </pc:spChg>
        <pc:picChg chg="mod">
          <ac:chgData name="Angelica.Risquez" userId="de1aaee7-58b4-4acf-94a8-93cfb4ef9b82" providerId="ADAL" clId="{600477D6-99B4-4D04-9AA1-7D09C550F817}" dt="2020-07-02T09:02:15.961" v="734" actId="1076"/>
          <ac:picMkLst>
            <pc:docMk/>
            <pc:sldMk cId="1038672638" sldId="386"/>
            <ac:picMk id="3" creationId="{80E2B508-DF77-449A-8FBB-C73207091389}"/>
          </ac:picMkLst>
        </pc:picChg>
        <pc:picChg chg="mod">
          <ac:chgData name="Angelica.Risquez" userId="de1aaee7-58b4-4acf-94a8-93cfb4ef9b82" providerId="ADAL" clId="{600477D6-99B4-4D04-9AA1-7D09C550F817}" dt="2020-07-02T09:02:18.725" v="735" actId="1076"/>
          <ac:picMkLst>
            <pc:docMk/>
            <pc:sldMk cId="1038672638" sldId="386"/>
            <ac:picMk id="10" creationId="{1518A855-4ED5-44C9-8E81-76247BE008A9}"/>
          </ac:picMkLst>
        </pc:picChg>
      </pc:sldChg>
      <pc:sldChg chg="addSp delSp modSp add">
        <pc:chgData name="Angelica.Risquez" userId="de1aaee7-58b4-4acf-94a8-93cfb4ef9b82" providerId="ADAL" clId="{600477D6-99B4-4D04-9AA1-7D09C550F817}" dt="2020-07-02T09:02:29.910" v="738" actId="1076"/>
        <pc:sldMkLst>
          <pc:docMk/>
          <pc:sldMk cId="2857908539" sldId="387"/>
        </pc:sldMkLst>
        <pc:spChg chg="add del">
          <ac:chgData name="Angelica.Risquez" userId="de1aaee7-58b4-4acf-94a8-93cfb4ef9b82" providerId="ADAL" clId="{600477D6-99B4-4D04-9AA1-7D09C550F817}" dt="2020-07-02T09:00:58.833" v="702" actId="478"/>
          <ac:spMkLst>
            <pc:docMk/>
            <pc:sldMk cId="2857908539" sldId="387"/>
            <ac:spMk id="6" creationId="{935C305D-CAC4-4917-BC40-52E5CC28FE4F}"/>
          </ac:spMkLst>
        </pc:spChg>
        <pc:spChg chg="del">
          <ac:chgData name="Angelica.Risquez" userId="de1aaee7-58b4-4acf-94a8-93cfb4ef9b82" providerId="ADAL" clId="{600477D6-99B4-4D04-9AA1-7D09C550F817}" dt="2020-07-02T08:59:48.193" v="581" actId="478"/>
          <ac:spMkLst>
            <pc:docMk/>
            <pc:sldMk cId="2857908539" sldId="387"/>
            <ac:spMk id="7" creationId="{00000000-0000-0000-0000-000000000000}"/>
          </ac:spMkLst>
        </pc:spChg>
        <pc:spChg chg="del">
          <ac:chgData name="Angelica.Risquez" userId="de1aaee7-58b4-4acf-94a8-93cfb4ef9b82" providerId="ADAL" clId="{600477D6-99B4-4D04-9AA1-7D09C550F817}" dt="2020-07-02T08:59:48.193" v="581" actId="478"/>
          <ac:spMkLst>
            <pc:docMk/>
            <pc:sldMk cId="2857908539" sldId="387"/>
            <ac:spMk id="9" creationId="{00000000-0000-0000-0000-000000000000}"/>
          </ac:spMkLst>
        </pc:spChg>
        <pc:picChg chg="mod">
          <ac:chgData name="Angelica.Risquez" userId="de1aaee7-58b4-4acf-94a8-93cfb4ef9b82" providerId="ADAL" clId="{600477D6-99B4-4D04-9AA1-7D09C550F817}" dt="2020-07-02T09:02:27.681" v="737" actId="1076"/>
          <ac:picMkLst>
            <pc:docMk/>
            <pc:sldMk cId="2857908539" sldId="387"/>
            <ac:picMk id="2" creationId="{E47EDA1D-938C-46EE-AA8D-5E3686D1D371}"/>
          </ac:picMkLst>
        </pc:picChg>
        <pc:picChg chg="mod">
          <ac:chgData name="Angelica.Risquez" userId="de1aaee7-58b4-4acf-94a8-93cfb4ef9b82" providerId="ADAL" clId="{600477D6-99B4-4D04-9AA1-7D09C550F817}" dt="2020-07-02T09:02:29.910" v="738" actId="1076"/>
          <ac:picMkLst>
            <pc:docMk/>
            <pc:sldMk cId="2857908539" sldId="387"/>
            <ac:picMk id="8" creationId="{C018DCA5-1DB8-4D3E-8FD2-965E9307F1B6}"/>
          </ac:picMkLst>
        </pc:picChg>
      </pc:sldChg>
      <pc:sldChg chg="addSp modSp add">
        <pc:chgData name="Angelica.Risquez" userId="de1aaee7-58b4-4acf-94a8-93cfb4ef9b82" providerId="ADAL" clId="{600477D6-99B4-4D04-9AA1-7D09C550F817}" dt="2020-07-02T08:57:43.115" v="488" actId="20577"/>
        <pc:sldMkLst>
          <pc:docMk/>
          <pc:sldMk cId="3127903256" sldId="389"/>
        </pc:sldMkLst>
        <pc:spChg chg="mod">
          <ac:chgData name="Angelica.Risquez" userId="de1aaee7-58b4-4acf-94a8-93cfb4ef9b82" providerId="ADAL" clId="{600477D6-99B4-4D04-9AA1-7D09C550F817}" dt="2020-07-02T08:57:43.115" v="488" actId="20577"/>
          <ac:spMkLst>
            <pc:docMk/>
            <pc:sldMk cId="3127903256" sldId="389"/>
            <ac:spMk id="2" creationId="{00000000-0000-0000-0000-000000000000}"/>
          </ac:spMkLst>
        </pc:spChg>
        <pc:grpChg chg="add mod">
          <ac:chgData name="Angelica.Risquez" userId="de1aaee7-58b4-4acf-94a8-93cfb4ef9b82" providerId="ADAL" clId="{600477D6-99B4-4D04-9AA1-7D09C550F817}" dt="2020-07-02T08:57:32.118" v="483" actId="14100"/>
          <ac:grpSpMkLst>
            <pc:docMk/>
            <pc:sldMk cId="3127903256" sldId="389"/>
            <ac:grpSpMk id="3" creationId="{E15C382A-D302-4F9E-90AF-9C7B68B01969}"/>
          </ac:grpSpMkLst>
        </pc:grpChg>
        <pc:picChg chg="mod">
          <ac:chgData name="Angelica.Risquez" userId="de1aaee7-58b4-4acf-94a8-93cfb4ef9b82" providerId="ADAL" clId="{600477D6-99B4-4D04-9AA1-7D09C550F817}" dt="2020-07-02T08:57:24.749" v="481" actId="164"/>
          <ac:picMkLst>
            <pc:docMk/>
            <pc:sldMk cId="3127903256" sldId="389"/>
            <ac:picMk id="10" creationId="{5729B1E6-FF75-4333-BBBC-9FEF24B242FC}"/>
          </ac:picMkLst>
        </pc:picChg>
        <pc:picChg chg="mod">
          <ac:chgData name="Angelica.Risquez" userId="de1aaee7-58b4-4acf-94a8-93cfb4ef9b82" providerId="ADAL" clId="{600477D6-99B4-4D04-9AA1-7D09C550F817}" dt="2020-07-02T08:57:24.749" v="481" actId="164"/>
          <ac:picMkLst>
            <pc:docMk/>
            <pc:sldMk cId="3127903256" sldId="389"/>
            <ac:picMk id="11" creationId="{9E1D2FCE-7CB5-4808-920C-C91C7F5125CC}"/>
          </ac:picMkLst>
        </pc:picChg>
        <pc:picChg chg="mod">
          <ac:chgData name="Angelica.Risquez" userId="de1aaee7-58b4-4acf-94a8-93cfb4ef9b82" providerId="ADAL" clId="{600477D6-99B4-4D04-9AA1-7D09C550F817}" dt="2020-07-02T08:57:24.749" v="481" actId="164"/>
          <ac:picMkLst>
            <pc:docMk/>
            <pc:sldMk cId="3127903256" sldId="389"/>
            <ac:picMk id="13" creationId="{4DD1A0A4-7C1C-4837-9415-C8D1A50FF0F0}"/>
          </ac:picMkLst>
        </pc:picChg>
        <pc:picChg chg="mod">
          <ac:chgData name="Angelica.Risquez" userId="de1aaee7-58b4-4acf-94a8-93cfb4ef9b82" providerId="ADAL" clId="{600477D6-99B4-4D04-9AA1-7D09C550F817}" dt="2020-07-02T08:57:24.749" v="481" actId="164"/>
          <ac:picMkLst>
            <pc:docMk/>
            <pc:sldMk cId="3127903256" sldId="389"/>
            <ac:picMk id="14" creationId="{BE0FFA78-4B87-4437-A09C-108A799FA230}"/>
          </ac:picMkLst>
        </pc:picChg>
        <pc:picChg chg="mod">
          <ac:chgData name="Angelica.Risquez" userId="de1aaee7-58b4-4acf-94a8-93cfb4ef9b82" providerId="ADAL" clId="{600477D6-99B4-4D04-9AA1-7D09C550F817}" dt="2020-07-02T08:57:24.749" v="481" actId="164"/>
          <ac:picMkLst>
            <pc:docMk/>
            <pc:sldMk cId="3127903256" sldId="389"/>
            <ac:picMk id="15" creationId="{1555D30B-98E9-49E8-AFF5-64393D274819}"/>
          </ac:picMkLst>
        </pc:picChg>
        <pc:picChg chg="mod">
          <ac:chgData name="Angelica.Risquez" userId="de1aaee7-58b4-4acf-94a8-93cfb4ef9b82" providerId="ADAL" clId="{600477D6-99B4-4D04-9AA1-7D09C550F817}" dt="2020-07-02T08:57:24.749" v="481" actId="164"/>
          <ac:picMkLst>
            <pc:docMk/>
            <pc:sldMk cId="3127903256" sldId="389"/>
            <ac:picMk id="16" creationId="{CC9ECAE3-9EFC-4F0D-A631-82EA6AEA9179}"/>
          </ac:picMkLst>
        </pc:picChg>
      </pc:sldChg>
      <pc:sldChg chg="addSp delSp modSp add">
        <pc:chgData name="Angelica.Risquez" userId="de1aaee7-58b4-4acf-94a8-93cfb4ef9b82" providerId="ADAL" clId="{600477D6-99B4-4D04-9AA1-7D09C550F817}" dt="2020-07-02T09:06:19.312" v="983" actId="14100"/>
        <pc:sldMkLst>
          <pc:docMk/>
          <pc:sldMk cId="2659506400" sldId="396"/>
        </pc:sldMkLst>
        <pc:spChg chg="del mod">
          <ac:chgData name="Angelica.Risquez" userId="de1aaee7-58b4-4acf-94a8-93cfb4ef9b82" providerId="ADAL" clId="{600477D6-99B4-4D04-9AA1-7D09C550F817}" dt="2020-07-02T09:03:54.991" v="766" actId="478"/>
          <ac:spMkLst>
            <pc:docMk/>
            <pc:sldMk cId="2659506400" sldId="396"/>
            <ac:spMk id="5" creationId="{00000000-0000-0000-0000-000000000000}"/>
          </ac:spMkLst>
        </pc:spChg>
        <pc:spChg chg="add mod">
          <ac:chgData name="Angelica.Risquez" userId="de1aaee7-58b4-4acf-94a8-93cfb4ef9b82" providerId="ADAL" clId="{600477D6-99B4-4D04-9AA1-7D09C550F817}" dt="2020-07-02T09:06:19.312" v="983" actId="14100"/>
          <ac:spMkLst>
            <pc:docMk/>
            <pc:sldMk cId="2659506400" sldId="396"/>
            <ac:spMk id="6" creationId="{6F053F21-E4E7-4DF6-AC71-C98186E52AC8}"/>
          </ac:spMkLst>
        </pc:spChg>
        <pc:picChg chg="mod">
          <ac:chgData name="Angelica.Risquez" userId="de1aaee7-58b4-4acf-94a8-93cfb4ef9b82" providerId="ADAL" clId="{600477D6-99B4-4D04-9AA1-7D09C550F817}" dt="2020-07-02T09:06:05.753" v="957" actId="14100"/>
          <ac:picMkLst>
            <pc:docMk/>
            <pc:sldMk cId="2659506400" sldId="396"/>
            <ac:picMk id="4" creationId="{00000000-0000-0000-0000-000000000000}"/>
          </ac:picMkLst>
        </pc:picChg>
      </pc:sldChg>
      <pc:sldChg chg="addSp delSp modSp add del modAnim">
        <pc:chgData name="Angelica.Risquez" userId="de1aaee7-58b4-4acf-94a8-93cfb4ef9b82" providerId="ADAL" clId="{600477D6-99B4-4D04-9AA1-7D09C550F817}" dt="2020-07-02T09:01:21.956" v="704" actId="2696"/>
        <pc:sldMkLst>
          <pc:docMk/>
          <pc:sldMk cId="3757759758" sldId="517"/>
        </pc:sldMkLst>
        <pc:spChg chg="mod">
          <ac:chgData name="Angelica.Risquez" userId="de1aaee7-58b4-4acf-94a8-93cfb4ef9b82" providerId="ADAL" clId="{600477D6-99B4-4D04-9AA1-7D09C550F817}" dt="2020-07-02T08:57:52.609" v="491" actId="1076"/>
          <ac:spMkLst>
            <pc:docMk/>
            <pc:sldMk cId="3757759758" sldId="517"/>
            <ac:spMk id="2" creationId="{00000000-0000-0000-0000-000000000000}"/>
          </ac:spMkLst>
        </pc:spChg>
        <pc:spChg chg="del">
          <ac:chgData name="Angelica.Risquez" userId="de1aaee7-58b4-4acf-94a8-93cfb4ef9b82" providerId="ADAL" clId="{600477D6-99B4-4D04-9AA1-7D09C550F817}" dt="2020-07-02T08:58:47.914" v="567" actId="478"/>
          <ac:spMkLst>
            <pc:docMk/>
            <pc:sldMk cId="3757759758" sldId="517"/>
            <ac:spMk id="9" creationId="{00000000-0000-0000-0000-000000000000}"/>
          </ac:spMkLst>
        </pc:spChg>
        <pc:grpChg chg="add del mod">
          <ac:chgData name="Angelica.Risquez" userId="de1aaee7-58b4-4acf-94a8-93cfb4ef9b82" providerId="ADAL" clId="{600477D6-99B4-4D04-9AA1-7D09C550F817}" dt="2020-07-02T08:58:32.232" v="534" actId="165"/>
          <ac:grpSpMkLst>
            <pc:docMk/>
            <pc:sldMk cId="3757759758" sldId="517"/>
            <ac:grpSpMk id="3" creationId="{E338397E-0CDD-4B59-B9E8-FB2B8CAB2A5D}"/>
          </ac:grpSpMkLst>
        </pc:grpChg>
        <pc:grpChg chg="add mod">
          <ac:chgData name="Angelica.Risquez" userId="de1aaee7-58b4-4acf-94a8-93cfb4ef9b82" providerId="ADAL" clId="{600477D6-99B4-4D04-9AA1-7D09C550F817}" dt="2020-07-02T08:58:57.599" v="569" actId="14100"/>
          <ac:grpSpMkLst>
            <pc:docMk/>
            <pc:sldMk cId="3757759758" sldId="517"/>
            <ac:grpSpMk id="4" creationId="{FFE1F6DA-508E-47E9-8560-D1A96B2328B3}"/>
          </ac:grpSpMkLst>
        </pc:grpChg>
        <pc:picChg chg="mod">
          <ac:chgData name="Angelica.Risquez" userId="de1aaee7-58b4-4acf-94a8-93cfb4ef9b82" providerId="ADAL" clId="{600477D6-99B4-4D04-9AA1-7D09C550F817}" dt="2020-07-02T08:58:53.926" v="568" actId="164"/>
          <ac:picMkLst>
            <pc:docMk/>
            <pc:sldMk cId="3757759758" sldId="517"/>
            <ac:picMk id="10" creationId="{5729B1E6-FF75-4333-BBBC-9FEF24B242FC}"/>
          </ac:picMkLst>
        </pc:picChg>
        <pc:picChg chg="mod">
          <ac:chgData name="Angelica.Risquez" userId="de1aaee7-58b4-4acf-94a8-93cfb4ef9b82" providerId="ADAL" clId="{600477D6-99B4-4D04-9AA1-7D09C550F817}" dt="2020-07-02T08:58:53.926" v="568" actId="164"/>
          <ac:picMkLst>
            <pc:docMk/>
            <pc:sldMk cId="3757759758" sldId="517"/>
            <ac:picMk id="11" creationId="{9E1D2FCE-7CB5-4808-920C-C91C7F5125CC}"/>
          </ac:picMkLst>
        </pc:picChg>
        <pc:picChg chg="mod">
          <ac:chgData name="Angelica.Risquez" userId="de1aaee7-58b4-4acf-94a8-93cfb4ef9b82" providerId="ADAL" clId="{600477D6-99B4-4D04-9AA1-7D09C550F817}" dt="2020-07-02T08:58:53.926" v="568" actId="164"/>
          <ac:picMkLst>
            <pc:docMk/>
            <pc:sldMk cId="3757759758" sldId="517"/>
            <ac:picMk id="13" creationId="{4DD1A0A4-7C1C-4837-9415-C8D1A50FF0F0}"/>
          </ac:picMkLst>
        </pc:picChg>
        <pc:picChg chg="mod">
          <ac:chgData name="Angelica.Risquez" userId="de1aaee7-58b4-4acf-94a8-93cfb4ef9b82" providerId="ADAL" clId="{600477D6-99B4-4D04-9AA1-7D09C550F817}" dt="2020-07-02T08:58:53.926" v="568" actId="164"/>
          <ac:picMkLst>
            <pc:docMk/>
            <pc:sldMk cId="3757759758" sldId="517"/>
            <ac:picMk id="14" creationId="{BE0FFA78-4B87-4437-A09C-108A799FA230}"/>
          </ac:picMkLst>
        </pc:picChg>
        <pc:picChg chg="mod">
          <ac:chgData name="Angelica.Risquez" userId="de1aaee7-58b4-4acf-94a8-93cfb4ef9b82" providerId="ADAL" clId="{600477D6-99B4-4D04-9AA1-7D09C550F817}" dt="2020-07-02T08:58:53.926" v="568" actId="164"/>
          <ac:picMkLst>
            <pc:docMk/>
            <pc:sldMk cId="3757759758" sldId="517"/>
            <ac:picMk id="15" creationId="{1555D30B-98E9-49E8-AFF5-64393D274819}"/>
          </ac:picMkLst>
        </pc:picChg>
        <pc:picChg chg="mod">
          <ac:chgData name="Angelica.Risquez" userId="de1aaee7-58b4-4acf-94a8-93cfb4ef9b82" providerId="ADAL" clId="{600477D6-99B4-4D04-9AA1-7D09C550F817}" dt="2020-07-02T08:58:53.926" v="568" actId="164"/>
          <ac:picMkLst>
            <pc:docMk/>
            <pc:sldMk cId="3757759758" sldId="517"/>
            <ac:picMk id="16" creationId="{CC9ECAE3-9EFC-4F0D-A631-82EA6AEA9179}"/>
          </ac:picMkLst>
        </pc:picChg>
        <pc:picChg chg="mod topLvl">
          <ac:chgData name="Angelica.Risquez" userId="de1aaee7-58b4-4acf-94a8-93cfb4ef9b82" providerId="ADAL" clId="{600477D6-99B4-4D04-9AA1-7D09C550F817}" dt="2020-07-02T08:58:53.926" v="568" actId="164"/>
          <ac:picMkLst>
            <pc:docMk/>
            <pc:sldMk cId="3757759758" sldId="517"/>
            <ac:picMk id="17" creationId="{BD622EF0-E8A2-47CA-9060-51654EC58DCE}"/>
          </ac:picMkLst>
        </pc:picChg>
        <pc:picChg chg="mod topLvl">
          <ac:chgData name="Angelica.Risquez" userId="de1aaee7-58b4-4acf-94a8-93cfb4ef9b82" providerId="ADAL" clId="{600477D6-99B4-4D04-9AA1-7D09C550F817}" dt="2020-07-02T08:58:53.926" v="568" actId="164"/>
          <ac:picMkLst>
            <pc:docMk/>
            <pc:sldMk cId="3757759758" sldId="517"/>
            <ac:picMk id="18" creationId="{DBC9502F-D38F-4B4F-B326-24DF0D7233AD}"/>
          </ac:picMkLst>
        </pc:picChg>
        <pc:picChg chg="mod topLvl">
          <ac:chgData name="Angelica.Risquez" userId="de1aaee7-58b4-4acf-94a8-93cfb4ef9b82" providerId="ADAL" clId="{600477D6-99B4-4D04-9AA1-7D09C550F817}" dt="2020-07-02T08:58:53.926" v="568" actId="164"/>
          <ac:picMkLst>
            <pc:docMk/>
            <pc:sldMk cId="3757759758" sldId="517"/>
            <ac:picMk id="19" creationId="{3679F0B1-57C9-4690-AFFC-A6D7EC04145B}"/>
          </ac:picMkLst>
        </pc:picChg>
        <pc:picChg chg="mod topLvl">
          <ac:chgData name="Angelica.Risquez" userId="de1aaee7-58b4-4acf-94a8-93cfb4ef9b82" providerId="ADAL" clId="{600477D6-99B4-4D04-9AA1-7D09C550F817}" dt="2020-07-02T08:58:53.926" v="568" actId="164"/>
          <ac:picMkLst>
            <pc:docMk/>
            <pc:sldMk cId="3757759758" sldId="517"/>
            <ac:picMk id="20" creationId="{1B29B44E-02EF-4489-A7FD-FA096739E8D5}"/>
          </ac:picMkLst>
        </pc:picChg>
        <pc:picChg chg="mod topLvl">
          <ac:chgData name="Angelica.Risquez" userId="de1aaee7-58b4-4acf-94a8-93cfb4ef9b82" providerId="ADAL" clId="{600477D6-99B4-4D04-9AA1-7D09C550F817}" dt="2020-07-02T08:58:53.926" v="568" actId="164"/>
          <ac:picMkLst>
            <pc:docMk/>
            <pc:sldMk cId="3757759758" sldId="517"/>
            <ac:picMk id="21" creationId="{6B725968-2EE4-489E-958F-32366F25496D}"/>
          </ac:picMkLst>
        </pc:picChg>
        <pc:picChg chg="mod topLvl">
          <ac:chgData name="Angelica.Risquez" userId="de1aaee7-58b4-4acf-94a8-93cfb4ef9b82" providerId="ADAL" clId="{600477D6-99B4-4D04-9AA1-7D09C550F817}" dt="2020-07-02T08:58:53.926" v="568" actId="164"/>
          <ac:picMkLst>
            <pc:docMk/>
            <pc:sldMk cId="3757759758" sldId="517"/>
            <ac:picMk id="22" creationId="{16CF9828-9340-4F9C-8468-F3431088E238}"/>
          </ac:picMkLst>
        </pc:picChg>
      </pc:sldChg>
      <pc:sldChg chg="addSp delSp modSp add">
        <pc:chgData name="Angelica.Risquez" userId="de1aaee7-58b4-4acf-94a8-93cfb4ef9b82" providerId="ADAL" clId="{600477D6-99B4-4D04-9AA1-7D09C550F817}" dt="2020-07-02T09:02:41.647" v="741" actId="1076"/>
        <pc:sldMkLst>
          <pc:docMk/>
          <pc:sldMk cId="2296411028" sldId="518"/>
        </pc:sldMkLst>
        <pc:spChg chg="add del">
          <ac:chgData name="Angelica.Risquez" userId="de1aaee7-58b4-4acf-94a8-93cfb4ef9b82" providerId="ADAL" clId="{600477D6-99B4-4D04-9AA1-7D09C550F817}" dt="2020-07-02T09:01:01.290" v="703" actId="478"/>
          <ac:spMkLst>
            <pc:docMk/>
            <pc:sldMk cId="2296411028" sldId="518"/>
            <ac:spMk id="6" creationId="{93965B93-1EC2-4284-9E3E-778E085F9DC7}"/>
          </ac:spMkLst>
        </pc:spChg>
        <pc:spChg chg="del">
          <ac:chgData name="Angelica.Risquez" userId="de1aaee7-58b4-4acf-94a8-93cfb4ef9b82" providerId="ADAL" clId="{600477D6-99B4-4D04-9AA1-7D09C550F817}" dt="2020-07-02T08:59:51.064" v="582" actId="478"/>
          <ac:spMkLst>
            <pc:docMk/>
            <pc:sldMk cId="2296411028" sldId="518"/>
            <ac:spMk id="7" creationId="{00000000-0000-0000-0000-000000000000}"/>
          </ac:spMkLst>
        </pc:spChg>
        <pc:spChg chg="del">
          <ac:chgData name="Angelica.Risquez" userId="de1aaee7-58b4-4acf-94a8-93cfb4ef9b82" providerId="ADAL" clId="{600477D6-99B4-4D04-9AA1-7D09C550F817}" dt="2020-07-02T08:59:51.064" v="582" actId="478"/>
          <ac:spMkLst>
            <pc:docMk/>
            <pc:sldMk cId="2296411028" sldId="518"/>
            <ac:spMk id="9" creationId="{00000000-0000-0000-0000-000000000000}"/>
          </ac:spMkLst>
        </pc:spChg>
        <pc:picChg chg="mod">
          <ac:chgData name="Angelica.Risquez" userId="de1aaee7-58b4-4acf-94a8-93cfb4ef9b82" providerId="ADAL" clId="{600477D6-99B4-4D04-9AA1-7D09C550F817}" dt="2020-07-02T09:02:39.013" v="740" actId="1076"/>
          <ac:picMkLst>
            <pc:docMk/>
            <pc:sldMk cId="2296411028" sldId="518"/>
            <ac:picMk id="3" creationId="{ED28049A-ACAE-4F87-A80C-A88FC266C1D7}"/>
          </ac:picMkLst>
        </pc:picChg>
        <pc:picChg chg="mod">
          <ac:chgData name="Angelica.Risquez" userId="de1aaee7-58b4-4acf-94a8-93cfb4ef9b82" providerId="ADAL" clId="{600477D6-99B4-4D04-9AA1-7D09C550F817}" dt="2020-07-02T09:02:41.647" v="741" actId="1076"/>
          <ac:picMkLst>
            <pc:docMk/>
            <pc:sldMk cId="2296411028" sldId="518"/>
            <ac:picMk id="10" creationId="{D06AA2A3-6F13-4826-814A-443388A9CBFB}"/>
          </ac:picMkLst>
        </pc:picChg>
      </pc:sldChg>
      <pc:sldChg chg="addSp delSp modSp add">
        <pc:chgData name="Angelica.Risquez" userId="de1aaee7-58b4-4acf-94a8-93cfb4ef9b82" providerId="ADAL" clId="{600477D6-99B4-4D04-9AA1-7D09C550F817}" dt="2020-07-08T13:03:02.013" v="2061" actId="1076"/>
        <pc:sldMkLst>
          <pc:docMk/>
          <pc:sldMk cId="709280438" sldId="519"/>
        </pc:sldMkLst>
        <pc:spChg chg="mod">
          <ac:chgData name="Angelica.Risquez" userId="de1aaee7-58b4-4acf-94a8-93cfb4ef9b82" providerId="ADAL" clId="{600477D6-99B4-4D04-9AA1-7D09C550F817}" dt="2020-07-02T09:05:06.614" v="950" actId="1037"/>
          <ac:spMkLst>
            <pc:docMk/>
            <pc:sldMk cId="709280438" sldId="519"/>
            <ac:spMk id="2" creationId="{08777652-9EDA-4B5E-90F0-9240F4F5F39E}"/>
          </ac:spMkLst>
        </pc:spChg>
        <pc:picChg chg="del mod">
          <ac:chgData name="Angelica.Risquez" userId="de1aaee7-58b4-4acf-94a8-93cfb4ef9b82" providerId="ADAL" clId="{600477D6-99B4-4D04-9AA1-7D09C550F817}" dt="2020-07-02T17:04:31.693" v="1902" actId="478"/>
          <ac:picMkLst>
            <pc:docMk/>
            <pc:sldMk cId="709280438" sldId="519"/>
            <ac:picMk id="4" creationId="{D0867B68-DB6F-4FD3-9F7D-F57F4AAA3D0D}"/>
          </ac:picMkLst>
        </pc:picChg>
        <pc:picChg chg="add mod">
          <ac:chgData name="Angelica.Risquez" userId="de1aaee7-58b4-4acf-94a8-93cfb4ef9b82" providerId="ADAL" clId="{600477D6-99B4-4D04-9AA1-7D09C550F817}" dt="2020-07-08T13:03:02.013" v="2061" actId="1076"/>
          <ac:picMkLst>
            <pc:docMk/>
            <pc:sldMk cId="709280438" sldId="519"/>
            <ac:picMk id="4" creationId="{E392C686-3C16-482E-94C8-B4DE2629DE57}"/>
          </ac:picMkLst>
        </pc:picChg>
        <pc:picChg chg="add del mod">
          <ac:chgData name="Angelica.Risquez" userId="de1aaee7-58b4-4acf-94a8-93cfb4ef9b82" providerId="ADAL" clId="{600477D6-99B4-4D04-9AA1-7D09C550F817}" dt="2020-07-08T13:02:52.572" v="2057" actId="478"/>
          <ac:picMkLst>
            <pc:docMk/>
            <pc:sldMk cId="709280438" sldId="519"/>
            <ac:picMk id="5" creationId="{3A18D6CE-9DC0-42F0-8E58-66B0C02B8178}"/>
          </ac:picMkLst>
        </pc:picChg>
      </pc:sldChg>
      <pc:sldChg chg="add">
        <pc:chgData name="Angelica.Risquez" userId="de1aaee7-58b4-4acf-94a8-93cfb4ef9b82" providerId="ADAL" clId="{600477D6-99B4-4D04-9AA1-7D09C550F817}" dt="2020-07-02T08:48:38.585" v="0"/>
        <pc:sldMkLst>
          <pc:docMk/>
          <pc:sldMk cId="4235036647" sldId="520"/>
        </pc:sldMkLst>
      </pc:sldChg>
      <pc:sldChg chg="add">
        <pc:chgData name="Angelica.Risquez" userId="de1aaee7-58b4-4acf-94a8-93cfb4ef9b82" providerId="ADAL" clId="{600477D6-99B4-4D04-9AA1-7D09C550F817}" dt="2020-07-02T08:48:38.585" v="0"/>
        <pc:sldMkLst>
          <pc:docMk/>
          <pc:sldMk cId="1968811050" sldId="521"/>
        </pc:sldMkLst>
      </pc:sldChg>
      <pc:sldChg chg="modSp add">
        <pc:chgData name="Angelica.Risquez" userId="de1aaee7-58b4-4acf-94a8-93cfb4ef9b82" providerId="ADAL" clId="{600477D6-99B4-4D04-9AA1-7D09C550F817}" dt="2020-07-08T14:39:54.507" v="2737" actId="20577"/>
        <pc:sldMkLst>
          <pc:docMk/>
          <pc:sldMk cId="3269781179" sldId="522"/>
        </pc:sldMkLst>
        <pc:spChg chg="mod">
          <ac:chgData name="Angelica.Risquez" userId="de1aaee7-58b4-4acf-94a8-93cfb4ef9b82" providerId="ADAL" clId="{600477D6-99B4-4D04-9AA1-7D09C550F817}" dt="2020-07-08T14:39:54.507" v="2737" actId="20577"/>
          <ac:spMkLst>
            <pc:docMk/>
            <pc:sldMk cId="3269781179" sldId="522"/>
            <ac:spMk id="3" creationId="{87E72537-7AD7-4AA6-88B3-EABBEB392701}"/>
          </ac:spMkLst>
        </pc:spChg>
        <pc:spChg chg="mod">
          <ac:chgData name="Angelica.Risquez" userId="de1aaee7-58b4-4acf-94a8-93cfb4ef9b82" providerId="ADAL" clId="{600477D6-99B4-4D04-9AA1-7D09C550F817}" dt="2020-07-02T14:16:40.306" v="1767" actId="20577"/>
          <ac:spMkLst>
            <pc:docMk/>
            <pc:sldMk cId="3269781179" sldId="522"/>
            <ac:spMk id="5" creationId="{D3AB4B50-319C-4DF6-8EF2-06478779368C}"/>
          </ac:spMkLst>
        </pc:spChg>
      </pc:sldChg>
      <pc:sldChg chg="addSp modSp add ord">
        <pc:chgData name="Angelica.Risquez" userId="de1aaee7-58b4-4acf-94a8-93cfb4ef9b82" providerId="ADAL" clId="{600477D6-99B4-4D04-9AA1-7D09C550F817}" dt="2020-07-02T14:11:44.525" v="1674" actId="403"/>
        <pc:sldMkLst>
          <pc:docMk/>
          <pc:sldMk cId="748874310" sldId="523"/>
        </pc:sldMkLst>
        <pc:spChg chg="add mod">
          <ac:chgData name="Angelica.Risquez" userId="de1aaee7-58b4-4acf-94a8-93cfb4ef9b82" providerId="ADAL" clId="{600477D6-99B4-4D04-9AA1-7D09C550F817}" dt="2020-07-02T14:11:44.525" v="1674" actId="403"/>
          <ac:spMkLst>
            <pc:docMk/>
            <pc:sldMk cId="748874310" sldId="523"/>
            <ac:spMk id="3" creationId="{9B5ED51C-1B0D-43B2-8AF4-D9AED8EC3BD6}"/>
          </ac:spMkLst>
        </pc:spChg>
        <pc:picChg chg="mod">
          <ac:chgData name="Angelica.Risquez" userId="de1aaee7-58b4-4acf-94a8-93cfb4ef9b82" providerId="ADAL" clId="{600477D6-99B4-4D04-9AA1-7D09C550F817}" dt="2020-07-02T14:04:39.070" v="1513" actId="1076"/>
          <ac:picMkLst>
            <pc:docMk/>
            <pc:sldMk cId="748874310" sldId="523"/>
            <ac:picMk id="2050" creationId="{E397AE1C-F957-429B-B30D-057CD8CB1B09}"/>
          </ac:picMkLst>
        </pc:picChg>
      </pc:sldChg>
      <pc:sldChg chg="addSp modSp add">
        <pc:chgData name="Angelica.Risquez" userId="de1aaee7-58b4-4acf-94a8-93cfb4ef9b82" providerId="ADAL" clId="{600477D6-99B4-4D04-9AA1-7D09C550F817}" dt="2020-07-13T11:33:26.212" v="3872" actId="20577"/>
        <pc:sldMkLst>
          <pc:docMk/>
          <pc:sldMk cId="4283857372" sldId="525"/>
        </pc:sldMkLst>
        <pc:spChg chg="add">
          <ac:chgData name="Angelica.Risquez" userId="de1aaee7-58b4-4acf-94a8-93cfb4ef9b82" providerId="ADAL" clId="{600477D6-99B4-4D04-9AA1-7D09C550F817}" dt="2020-07-13T11:07:32.990" v="3805"/>
          <ac:spMkLst>
            <pc:docMk/>
            <pc:sldMk cId="4283857372" sldId="525"/>
            <ac:spMk id="4" creationId="{2C49EF87-0FFC-49DC-B96A-6CC778390623}"/>
          </ac:spMkLst>
        </pc:spChg>
        <pc:spChg chg="add mod">
          <ac:chgData name="Angelica.Risquez" userId="de1aaee7-58b4-4acf-94a8-93cfb4ef9b82" providerId="ADAL" clId="{600477D6-99B4-4D04-9AA1-7D09C550F817}" dt="2020-07-13T11:33:26.212" v="3872" actId="20577"/>
          <ac:spMkLst>
            <pc:docMk/>
            <pc:sldMk cId="4283857372" sldId="525"/>
            <ac:spMk id="5" creationId="{30092C81-8C8C-49FF-B7B9-2AE9D68554E9}"/>
          </ac:spMkLst>
        </pc:spChg>
        <pc:picChg chg="add">
          <ac:chgData name="Angelica.Risquez" userId="de1aaee7-58b4-4acf-94a8-93cfb4ef9b82" providerId="ADAL" clId="{600477D6-99B4-4D04-9AA1-7D09C550F817}" dt="2020-07-13T11:07:32.990" v="3805"/>
          <ac:picMkLst>
            <pc:docMk/>
            <pc:sldMk cId="4283857372" sldId="525"/>
            <ac:picMk id="3" creationId="{C7E600B1-B6D9-448E-8B3B-AC20F4239C6D}"/>
          </ac:picMkLst>
        </pc:picChg>
      </pc:sldChg>
      <pc:sldChg chg="addSp modSp add">
        <pc:chgData name="Angelica.Risquez" userId="de1aaee7-58b4-4acf-94a8-93cfb4ef9b82" providerId="ADAL" clId="{600477D6-99B4-4D04-9AA1-7D09C550F817}" dt="2020-07-02T08:54:01.271" v="218" actId="1076"/>
        <pc:sldMkLst>
          <pc:docMk/>
          <pc:sldMk cId="1935230914" sldId="526"/>
        </pc:sldMkLst>
        <pc:spChg chg="add mod">
          <ac:chgData name="Angelica.Risquez" userId="de1aaee7-58b4-4acf-94a8-93cfb4ef9b82" providerId="ADAL" clId="{600477D6-99B4-4D04-9AA1-7D09C550F817}" dt="2020-07-02T08:51:08.553" v="92" actId="20577"/>
          <ac:spMkLst>
            <pc:docMk/>
            <pc:sldMk cId="1935230914" sldId="526"/>
            <ac:spMk id="2" creationId="{19010FD0-805A-4D5A-A5D3-70C0B12D7475}"/>
          </ac:spMkLst>
        </pc:spChg>
        <pc:graphicFrameChg chg="add mod modGraphic">
          <ac:chgData name="Angelica.Risquez" userId="de1aaee7-58b4-4acf-94a8-93cfb4ef9b82" providerId="ADAL" clId="{600477D6-99B4-4D04-9AA1-7D09C550F817}" dt="2020-07-02T08:53:56.806" v="216" actId="2165"/>
          <ac:graphicFrameMkLst>
            <pc:docMk/>
            <pc:sldMk cId="1935230914" sldId="526"/>
            <ac:graphicFrameMk id="3" creationId="{BD2F8A17-D680-44BF-888A-DD8BFEE35D10}"/>
          </ac:graphicFrameMkLst>
        </pc:graphicFrameChg>
        <pc:picChg chg="add mod">
          <ac:chgData name="Angelica.Risquez" userId="de1aaee7-58b4-4acf-94a8-93cfb4ef9b82" providerId="ADAL" clId="{600477D6-99B4-4D04-9AA1-7D09C550F817}" dt="2020-07-02T08:54:01.271" v="218" actId="1076"/>
          <ac:picMkLst>
            <pc:docMk/>
            <pc:sldMk cId="1935230914" sldId="526"/>
            <ac:picMk id="4" creationId="{914A0831-12CF-4FE3-AA8E-759FF130EDF0}"/>
          </ac:picMkLst>
        </pc:picChg>
        <pc:picChg chg="add mod modCrop">
          <ac:chgData name="Angelica.Risquez" userId="de1aaee7-58b4-4acf-94a8-93cfb4ef9b82" providerId="ADAL" clId="{600477D6-99B4-4D04-9AA1-7D09C550F817}" dt="2020-07-02T08:53:59.219" v="217" actId="1076"/>
          <ac:picMkLst>
            <pc:docMk/>
            <pc:sldMk cId="1935230914" sldId="526"/>
            <ac:picMk id="5" creationId="{CAD04649-769B-4565-893D-2F678250F563}"/>
          </ac:picMkLst>
        </pc:picChg>
      </pc:sldChg>
      <pc:sldChg chg="addSp delSp add del">
        <pc:chgData name="Angelica.Risquez" userId="de1aaee7-58b4-4acf-94a8-93cfb4ef9b82" providerId="ADAL" clId="{600477D6-99B4-4D04-9AA1-7D09C550F817}" dt="2020-07-02T08:54:31.362" v="223" actId="2696"/>
        <pc:sldMkLst>
          <pc:docMk/>
          <pc:sldMk cId="3843831326" sldId="527"/>
        </pc:sldMkLst>
        <pc:spChg chg="add del">
          <ac:chgData name="Angelica.Risquez" userId="de1aaee7-58b4-4acf-94a8-93cfb4ef9b82" providerId="ADAL" clId="{600477D6-99B4-4D04-9AA1-7D09C550F817}" dt="2020-07-02T08:54:27.026" v="221"/>
          <ac:spMkLst>
            <pc:docMk/>
            <pc:sldMk cId="3843831326" sldId="527"/>
            <ac:spMk id="2" creationId="{C7428AB3-B462-42F1-AC51-E8A3E7154A33}"/>
          </ac:spMkLst>
        </pc:spChg>
      </pc:sldChg>
      <pc:sldChg chg="addSp delSp modSp add">
        <pc:chgData name="Angelica.Risquez" userId="de1aaee7-58b4-4acf-94a8-93cfb4ef9b82" providerId="ADAL" clId="{600477D6-99B4-4D04-9AA1-7D09C550F817}" dt="2020-07-13T11:06:25.056" v="3799" actId="478"/>
        <pc:sldMkLst>
          <pc:docMk/>
          <pc:sldMk cId="2667529101" sldId="528"/>
        </pc:sldMkLst>
        <pc:spChg chg="mod">
          <ac:chgData name="Angelica.Risquez" userId="de1aaee7-58b4-4acf-94a8-93cfb4ef9b82" providerId="ADAL" clId="{600477D6-99B4-4D04-9AA1-7D09C550F817}" dt="2020-07-02T08:54:39.298" v="238" actId="20577"/>
          <ac:spMkLst>
            <pc:docMk/>
            <pc:sldMk cId="2667529101" sldId="528"/>
            <ac:spMk id="2" creationId="{19010FD0-805A-4D5A-A5D3-70C0B12D7475}"/>
          </ac:spMkLst>
        </pc:spChg>
        <pc:spChg chg="add del mod">
          <ac:chgData name="Angelica.Risquez" userId="de1aaee7-58b4-4acf-94a8-93cfb4ef9b82" providerId="ADAL" clId="{600477D6-99B4-4D04-9AA1-7D09C550F817}" dt="2020-07-13T11:06:25.056" v="3799" actId="478"/>
          <ac:spMkLst>
            <pc:docMk/>
            <pc:sldMk cId="2667529101" sldId="528"/>
            <ac:spMk id="5" creationId="{89BD64BE-FFF9-4E29-B161-0EAF7A161DA4}"/>
          </ac:spMkLst>
        </pc:spChg>
        <pc:spChg chg="add">
          <ac:chgData name="Angelica.Risquez" userId="de1aaee7-58b4-4acf-94a8-93cfb4ef9b82" providerId="ADAL" clId="{600477D6-99B4-4D04-9AA1-7D09C550F817}" dt="2020-07-02T09:16:38.234" v="1446"/>
          <ac:spMkLst>
            <pc:docMk/>
            <pc:sldMk cId="2667529101" sldId="528"/>
            <ac:spMk id="6" creationId="{95974787-AA86-49DF-8B81-D317E4CA67BC}"/>
          </ac:spMkLst>
        </pc:spChg>
        <pc:graphicFrameChg chg="del modGraphic">
          <ac:chgData name="Angelica.Risquez" userId="de1aaee7-58b4-4acf-94a8-93cfb4ef9b82" providerId="ADAL" clId="{600477D6-99B4-4D04-9AA1-7D09C550F817}" dt="2020-07-10T10:14:33.464" v="3494" actId="478"/>
          <ac:graphicFrameMkLst>
            <pc:docMk/>
            <pc:sldMk cId="2667529101" sldId="528"/>
            <ac:graphicFrameMk id="3" creationId="{BD2F8A17-D680-44BF-888A-DD8BFEE35D10}"/>
          </ac:graphicFrameMkLst>
        </pc:graphicFrameChg>
        <pc:picChg chg="del">
          <ac:chgData name="Angelica.Risquez" userId="de1aaee7-58b4-4acf-94a8-93cfb4ef9b82" providerId="ADAL" clId="{600477D6-99B4-4D04-9AA1-7D09C550F817}" dt="2020-07-02T08:54:43.719" v="239" actId="478"/>
          <ac:picMkLst>
            <pc:docMk/>
            <pc:sldMk cId="2667529101" sldId="528"/>
            <ac:picMk id="4" creationId="{914A0831-12CF-4FE3-AA8E-759FF130EDF0}"/>
          </ac:picMkLst>
        </pc:picChg>
        <pc:picChg chg="del">
          <ac:chgData name="Angelica.Risquez" userId="de1aaee7-58b4-4acf-94a8-93cfb4ef9b82" providerId="ADAL" clId="{600477D6-99B4-4D04-9AA1-7D09C550F817}" dt="2020-07-02T08:54:43.719" v="239" actId="478"/>
          <ac:picMkLst>
            <pc:docMk/>
            <pc:sldMk cId="2667529101" sldId="528"/>
            <ac:picMk id="5" creationId="{CAD04649-769B-4565-893D-2F678250F563}"/>
          </ac:picMkLst>
        </pc:picChg>
      </pc:sldChg>
      <pc:sldChg chg="add del modNotesTx">
        <pc:chgData name="Angelica.Risquez" userId="de1aaee7-58b4-4acf-94a8-93cfb4ef9b82" providerId="ADAL" clId="{600477D6-99B4-4D04-9AA1-7D09C550F817}" dt="2020-07-10T10:13:17.461" v="3492" actId="2696"/>
        <pc:sldMkLst>
          <pc:docMk/>
          <pc:sldMk cId="4254387081" sldId="529"/>
        </pc:sldMkLst>
      </pc:sldChg>
      <pc:sldChg chg="delSp add setBg delDesignElem">
        <pc:chgData name="Angelica.Risquez" userId="de1aaee7-58b4-4acf-94a8-93cfb4ef9b82" providerId="ADAL" clId="{600477D6-99B4-4D04-9AA1-7D09C550F817}" dt="2020-07-02T09:17:14.981" v="1449"/>
        <pc:sldMkLst>
          <pc:docMk/>
          <pc:sldMk cId="4085220831" sldId="530"/>
        </pc:sldMkLst>
        <pc:spChg chg="del">
          <ac:chgData name="Angelica.Risquez" userId="de1aaee7-58b4-4acf-94a8-93cfb4ef9b82" providerId="ADAL" clId="{600477D6-99B4-4D04-9AA1-7D09C550F817}" dt="2020-07-02T09:17:14.981" v="1449"/>
          <ac:spMkLst>
            <pc:docMk/>
            <pc:sldMk cId="4085220831" sldId="530"/>
            <ac:spMk id="12" creationId="{8D06CE56-3881-4ADA-8CEF-D18B02C242A3}"/>
          </ac:spMkLst>
        </pc:spChg>
        <pc:spChg chg="del">
          <ac:chgData name="Angelica.Risquez" userId="de1aaee7-58b4-4acf-94a8-93cfb4ef9b82" providerId="ADAL" clId="{600477D6-99B4-4D04-9AA1-7D09C550F817}" dt="2020-07-02T09:17:14.981" v="1449"/>
          <ac:spMkLst>
            <pc:docMk/>
            <pc:sldMk cId="4085220831" sldId="530"/>
            <ac:spMk id="14" creationId="{79F3C543-62EC-4433-9C93-A2CD8764E9B4}"/>
          </ac:spMkLst>
        </pc:spChg>
        <pc:spChg chg="del">
          <ac:chgData name="Angelica.Risquez" userId="de1aaee7-58b4-4acf-94a8-93cfb4ef9b82" providerId="ADAL" clId="{600477D6-99B4-4D04-9AA1-7D09C550F817}" dt="2020-07-02T09:17:14.981" v="1449"/>
          <ac:spMkLst>
            <pc:docMk/>
            <pc:sldMk cId="4085220831" sldId="530"/>
            <ac:spMk id="16" creationId="{5DCB5928-DC7D-4612-9922-441966E15627}"/>
          </ac:spMkLst>
        </pc:spChg>
        <pc:spChg chg="del">
          <ac:chgData name="Angelica.Risquez" userId="de1aaee7-58b4-4acf-94a8-93cfb4ef9b82" providerId="ADAL" clId="{600477D6-99B4-4D04-9AA1-7D09C550F817}" dt="2020-07-02T09:17:14.981" v="1449"/>
          <ac:spMkLst>
            <pc:docMk/>
            <pc:sldMk cId="4085220831" sldId="530"/>
            <ac:spMk id="18" creationId="{682C1161-1736-45EC-99B7-33F3CAE9D517}"/>
          </ac:spMkLst>
        </pc:spChg>
        <pc:spChg chg="del">
          <ac:chgData name="Angelica.Risquez" userId="de1aaee7-58b4-4acf-94a8-93cfb4ef9b82" providerId="ADAL" clId="{600477D6-99B4-4D04-9AA1-7D09C550F817}" dt="2020-07-02T09:17:14.981" v="1449"/>
          <ac:spMkLst>
            <pc:docMk/>
            <pc:sldMk cId="4085220831" sldId="530"/>
            <ac:spMk id="20" creationId="{84D4DDB8-B68F-45B0-9F62-C4279996F672}"/>
          </ac:spMkLst>
        </pc:spChg>
        <pc:spChg chg="del">
          <ac:chgData name="Angelica.Risquez" userId="de1aaee7-58b4-4acf-94a8-93cfb4ef9b82" providerId="ADAL" clId="{600477D6-99B4-4D04-9AA1-7D09C550F817}" dt="2020-07-02T09:17:14.981" v="1449"/>
          <ac:spMkLst>
            <pc:docMk/>
            <pc:sldMk cId="4085220831" sldId="530"/>
            <ac:spMk id="22" creationId="{AF2F604E-43BE-4DC3-B983-E071523364F8}"/>
          </ac:spMkLst>
        </pc:spChg>
        <pc:spChg chg="del">
          <ac:chgData name="Angelica.Risquez" userId="de1aaee7-58b4-4acf-94a8-93cfb4ef9b82" providerId="ADAL" clId="{600477D6-99B4-4D04-9AA1-7D09C550F817}" dt="2020-07-02T09:17:14.981" v="1449"/>
          <ac:spMkLst>
            <pc:docMk/>
            <pc:sldMk cId="4085220831" sldId="530"/>
            <ac:spMk id="24" creationId="{08C9B587-E65E-4B52-B37C-ABEBB6E87928}"/>
          </ac:spMkLst>
        </pc:spChg>
      </pc:sldChg>
      <pc:sldChg chg="addSp delSp modSp add">
        <pc:chgData name="Angelica.Risquez" userId="de1aaee7-58b4-4acf-94a8-93cfb4ef9b82" providerId="ADAL" clId="{600477D6-99B4-4D04-9AA1-7D09C550F817}" dt="2020-07-08T13:33:05.774" v="2336" actId="166"/>
        <pc:sldMkLst>
          <pc:docMk/>
          <pc:sldMk cId="2223813210" sldId="531"/>
        </pc:sldMkLst>
        <pc:spChg chg="add mod ord">
          <ac:chgData name="Angelica.Risquez" userId="de1aaee7-58b4-4acf-94a8-93cfb4ef9b82" providerId="ADAL" clId="{600477D6-99B4-4D04-9AA1-7D09C550F817}" dt="2020-07-08T13:33:05.774" v="2336" actId="166"/>
          <ac:spMkLst>
            <pc:docMk/>
            <pc:sldMk cId="2223813210" sldId="531"/>
            <ac:spMk id="5" creationId="{7E6FA843-F6A4-439E-862A-5BDA4D944FF2}"/>
          </ac:spMkLst>
        </pc:spChg>
        <pc:picChg chg="add del mod">
          <ac:chgData name="Angelica.Risquez" userId="de1aaee7-58b4-4acf-94a8-93cfb4ef9b82" providerId="ADAL" clId="{600477D6-99B4-4D04-9AA1-7D09C550F817}" dt="2020-07-08T13:32:48.877" v="2329" actId="478"/>
          <ac:picMkLst>
            <pc:docMk/>
            <pc:sldMk cId="2223813210" sldId="531"/>
            <ac:picMk id="4" creationId="{CEC074EA-134D-4B89-90B8-6489B4B1EF13}"/>
          </ac:picMkLst>
        </pc:picChg>
        <pc:picChg chg="add mod">
          <ac:chgData name="Angelica.Risquez" userId="de1aaee7-58b4-4acf-94a8-93cfb4ef9b82" providerId="ADAL" clId="{600477D6-99B4-4D04-9AA1-7D09C550F817}" dt="2020-07-08T13:33:01.487" v="2335" actId="1076"/>
          <ac:picMkLst>
            <pc:docMk/>
            <pc:sldMk cId="2223813210" sldId="531"/>
            <ac:picMk id="6" creationId="{702C7310-AADA-479A-B39B-91D4E4253265}"/>
          </ac:picMkLst>
        </pc:picChg>
      </pc:sldChg>
      <pc:sldChg chg="addSp delSp modSp add ord">
        <pc:chgData name="Angelica.Risquez" userId="de1aaee7-58b4-4acf-94a8-93cfb4ef9b82" providerId="ADAL" clId="{600477D6-99B4-4D04-9AA1-7D09C550F817}" dt="2020-07-08T13:54:36.693" v="2553"/>
        <pc:sldMkLst>
          <pc:docMk/>
          <pc:sldMk cId="2977776630" sldId="532"/>
        </pc:sldMkLst>
        <pc:spChg chg="del">
          <ac:chgData name="Angelica.Risquez" userId="de1aaee7-58b4-4acf-94a8-93cfb4ef9b82" providerId="ADAL" clId="{600477D6-99B4-4D04-9AA1-7D09C550F817}" dt="2020-07-08T13:43:46.692" v="2371" actId="478"/>
          <ac:spMkLst>
            <pc:docMk/>
            <pc:sldMk cId="2977776630" sldId="532"/>
            <ac:spMk id="5" creationId="{7E6FA843-F6A4-439E-862A-5BDA4D944FF2}"/>
          </ac:spMkLst>
        </pc:spChg>
        <pc:spChg chg="add del">
          <ac:chgData name="Angelica.Risquez" userId="de1aaee7-58b4-4acf-94a8-93cfb4ef9b82" providerId="ADAL" clId="{600477D6-99B4-4D04-9AA1-7D09C550F817}" dt="2020-07-08T13:43:48.669" v="2373"/>
          <ac:spMkLst>
            <pc:docMk/>
            <pc:sldMk cId="2977776630" sldId="532"/>
            <ac:spMk id="6" creationId="{6F227BA0-09C7-4AF3-B0E7-175B487FA61D}"/>
          </ac:spMkLst>
        </pc:spChg>
        <pc:spChg chg="add mod ord">
          <ac:chgData name="Angelica.Risquez" userId="de1aaee7-58b4-4acf-94a8-93cfb4ef9b82" providerId="ADAL" clId="{600477D6-99B4-4D04-9AA1-7D09C550F817}" dt="2020-07-08T13:44:15.127" v="2430" actId="1035"/>
          <ac:spMkLst>
            <pc:docMk/>
            <pc:sldMk cId="2977776630" sldId="532"/>
            <ac:spMk id="7" creationId="{36B56EC7-D59F-4567-8E54-1B1BC07B2D54}"/>
          </ac:spMkLst>
        </pc:spChg>
        <pc:picChg chg="del">
          <ac:chgData name="Angelica.Risquez" userId="de1aaee7-58b4-4acf-94a8-93cfb4ef9b82" providerId="ADAL" clId="{600477D6-99B4-4D04-9AA1-7D09C550F817}" dt="2020-07-08T13:43:44.371" v="2370" actId="478"/>
          <ac:picMkLst>
            <pc:docMk/>
            <pc:sldMk cId="2977776630" sldId="532"/>
            <ac:picMk id="4" creationId="{CEC074EA-134D-4B89-90B8-6489B4B1EF13}"/>
          </ac:picMkLst>
        </pc:picChg>
        <pc:picChg chg="add">
          <ac:chgData name="Angelica.Risquez" userId="de1aaee7-58b4-4acf-94a8-93cfb4ef9b82" providerId="ADAL" clId="{600477D6-99B4-4D04-9AA1-7D09C550F817}" dt="2020-07-08T13:44:04.392" v="2375"/>
          <ac:picMkLst>
            <pc:docMk/>
            <pc:sldMk cId="2977776630" sldId="532"/>
            <ac:picMk id="8" creationId="{461101DB-AB1F-461A-9BE7-469264466659}"/>
          </ac:picMkLst>
        </pc:picChg>
      </pc:sldChg>
      <pc:sldChg chg="add del">
        <pc:chgData name="Angelica.Risquez" userId="de1aaee7-58b4-4acf-94a8-93cfb4ef9b82" providerId="ADAL" clId="{600477D6-99B4-4D04-9AA1-7D09C550F817}" dt="2020-07-08T13:52:09.388" v="2543" actId="2696"/>
        <pc:sldMkLst>
          <pc:docMk/>
          <pc:sldMk cId="3233301128" sldId="533"/>
        </pc:sldMkLst>
      </pc:sldChg>
      <pc:sldChg chg="addSp delSp modSp add del">
        <pc:chgData name="Angelica.Risquez" userId="de1aaee7-58b4-4acf-94a8-93cfb4ef9b82" providerId="ADAL" clId="{600477D6-99B4-4D04-9AA1-7D09C550F817}" dt="2020-07-08T13:46:51.024" v="2525" actId="1076"/>
        <pc:sldMkLst>
          <pc:docMk/>
          <pc:sldMk cId="2456425656" sldId="534"/>
        </pc:sldMkLst>
        <pc:spChg chg="mod">
          <ac:chgData name="Angelica.Risquez" userId="de1aaee7-58b4-4acf-94a8-93cfb4ef9b82" providerId="ADAL" clId="{600477D6-99B4-4D04-9AA1-7D09C550F817}" dt="2020-07-08T13:41:27.669" v="2362" actId="1076"/>
          <ac:spMkLst>
            <pc:docMk/>
            <pc:sldMk cId="2456425656" sldId="534"/>
            <ac:spMk id="2" creationId="{A076BFB6-344D-41CB-8F2C-7B656A2E03A2}"/>
          </ac:spMkLst>
        </pc:spChg>
        <pc:picChg chg="add mod">
          <ac:chgData name="Angelica.Risquez" userId="de1aaee7-58b4-4acf-94a8-93cfb4ef9b82" providerId="ADAL" clId="{600477D6-99B4-4D04-9AA1-7D09C550F817}" dt="2020-07-08T13:46:51.024" v="2525" actId="1076"/>
          <ac:picMkLst>
            <pc:docMk/>
            <pc:sldMk cId="2456425656" sldId="534"/>
            <ac:picMk id="4" creationId="{5C7814F2-0DE0-4CDC-886A-37DC909F68D9}"/>
          </ac:picMkLst>
        </pc:picChg>
        <pc:picChg chg="add del mod">
          <ac:chgData name="Angelica.Risquez" userId="de1aaee7-58b4-4acf-94a8-93cfb4ef9b82" providerId="ADAL" clId="{600477D6-99B4-4D04-9AA1-7D09C550F817}" dt="2020-07-08T13:46:46.598" v="2523" actId="478"/>
          <ac:picMkLst>
            <pc:docMk/>
            <pc:sldMk cId="2456425656" sldId="534"/>
            <ac:picMk id="1026" creationId="{B062856B-3A20-48B8-B580-B44EB7586E0B}"/>
          </ac:picMkLst>
        </pc:picChg>
      </pc:sldChg>
      <pc:sldChg chg="addSp delSp modSp add mod modClrScheme chgLayout">
        <pc:chgData name="Angelica.Risquez" userId="de1aaee7-58b4-4acf-94a8-93cfb4ef9b82" providerId="ADAL" clId="{600477D6-99B4-4D04-9AA1-7D09C550F817}" dt="2020-07-10T10:19:42.572" v="3756" actId="478"/>
        <pc:sldMkLst>
          <pc:docMk/>
          <pc:sldMk cId="1532125268" sldId="535"/>
        </pc:sldMkLst>
        <pc:spChg chg="mod ord">
          <ac:chgData name="Angelica.Risquez" userId="de1aaee7-58b4-4acf-94a8-93cfb4ef9b82" providerId="ADAL" clId="{600477D6-99B4-4D04-9AA1-7D09C550F817}" dt="2020-07-10T10:19:39.756" v="3755" actId="1036"/>
          <ac:spMkLst>
            <pc:docMk/>
            <pc:sldMk cId="1532125268" sldId="535"/>
            <ac:spMk id="2" creationId="{A49562B7-476B-4D04-B7FE-192CEE72CF36}"/>
          </ac:spMkLst>
        </pc:spChg>
        <pc:spChg chg="del">
          <ac:chgData name="Angelica.Risquez" userId="de1aaee7-58b4-4acf-94a8-93cfb4ef9b82" providerId="ADAL" clId="{600477D6-99B4-4D04-9AA1-7D09C550F817}" dt="2020-07-10T10:18:59.078" v="3738" actId="931"/>
          <ac:spMkLst>
            <pc:docMk/>
            <pc:sldMk cId="1532125268" sldId="535"/>
            <ac:spMk id="3" creationId="{2871D5C8-0A71-4E98-A0A3-2662F6EDE8C0}"/>
          </ac:spMkLst>
        </pc:spChg>
        <pc:spChg chg="add del mod">
          <ac:chgData name="Angelica.Risquez" userId="de1aaee7-58b4-4acf-94a8-93cfb4ef9b82" providerId="ADAL" clId="{600477D6-99B4-4D04-9AA1-7D09C550F817}" dt="2020-07-10T10:19:09.956" v="3742" actId="478"/>
          <ac:spMkLst>
            <pc:docMk/>
            <pc:sldMk cId="1532125268" sldId="535"/>
            <ac:spMk id="6" creationId="{18A9B0F5-C445-4035-9851-3628B05C7320}"/>
          </ac:spMkLst>
        </pc:spChg>
        <pc:spChg chg="add del mod">
          <ac:chgData name="Angelica.Risquez" userId="de1aaee7-58b4-4acf-94a8-93cfb4ef9b82" providerId="ADAL" clId="{600477D6-99B4-4D04-9AA1-7D09C550F817}" dt="2020-07-10T10:19:42.572" v="3756" actId="478"/>
          <ac:spMkLst>
            <pc:docMk/>
            <pc:sldMk cId="1532125268" sldId="535"/>
            <ac:spMk id="10" creationId="{9456585F-1530-423E-9878-F20EC9E326DC}"/>
          </ac:spMkLst>
        </pc:spChg>
        <pc:picChg chg="add mod">
          <ac:chgData name="Angelica.Risquez" userId="de1aaee7-58b4-4acf-94a8-93cfb4ef9b82" providerId="ADAL" clId="{600477D6-99B4-4D04-9AA1-7D09C550F817}" dt="2020-07-10T10:19:25.320" v="3744" actId="26606"/>
          <ac:picMkLst>
            <pc:docMk/>
            <pc:sldMk cId="1532125268" sldId="535"/>
            <ac:picMk id="5" creationId="{2FEE99CF-D6E4-4AC6-A844-A3EE4BCCCFBB}"/>
          </ac:picMkLst>
        </pc:picChg>
      </pc:sldChg>
      <pc:sldChg chg="delSp modSp add">
        <pc:chgData name="Angelica.Risquez" userId="de1aaee7-58b4-4acf-94a8-93cfb4ef9b82" providerId="ADAL" clId="{600477D6-99B4-4D04-9AA1-7D09C550F817}" dt="2020-07-08T15:45:01.179" v="3304" actId="20577"/>
        <pc:sldMkLst>
          <pc:docMk/>
          <pc:sldMk cId="0" sldId="537"/>
        </pc:sldMkLst>
        <pc:spChg chg="mod">
          <ac:chgData name="Angelica.Risquez" userId="de1aaee7-58b4-4acf-94a8-93cfb4ef9b82" providerId="ADAL" clId="{600477D6-99B4-4D04-9AA1-7D09C550F817}" dt="2020-07-08T15:45:01.179" v="3304" actId="20577"/>
          <ac:spMkLst>
            <pc:docMk/>
            <pc:sldMk cId="0" sldId="537"/>
            <ac:spMk id="2" creationId="{92FD5D0B-0868-4FE0-80F7-3B9678F633E0}"/>
          </ac:spMkLst>
        </pc:spChg>
        <pc:picChg chg="del">
          <ac:chgData name="Angelica.Risquez" userId="de1aaee7-58b4-4acf-94a8-93cfb4ef9b82" providerId="ADAL" clId="{600477D6-99B4-4D04-9AA1-7D09C550F817}" dt="2020-07-08T15:15:41.665" v="3266" actId="478"/>
          <ac:picMkLst>
            <pc:docMk/>
            <pc:sldMk cId="0" sldId="537"/>
            <ac:picMk id="3" creationId="{6A4E7038-423A-4716-8903-407D4BFBA1BF}"/>
          </ac:picMkLst>
        </pc:picChg>
      </pc:sldChg>
      <pc:sldChg chg="modSp add">
        <pc:chgData name="Angelica.Risquez" userId="de1aaee7-58b4-4acf-94a8-93cfb4ef9b82" providerId="ADAL" clId="{600477D6-99B4-4D04-9AA1-7D09C550F817}" dt="2020-07-13T11:33:35.888" v="3874" actId="20577"/>
        <pc:sldMkLst>
          <pc:docMk/>
          <pc:sldMk cId="629061120" sldId="538"/>
        </pc:sldMkLst>
        <pc:spChg chg="mod">
          <ac:chgData name="Angelica.Risquez" userId="de1aaee7-58b4-4acf-94a8-93cfb4ef9b82" providerId="ADAL" clId="{600477D6-99B4-4D04-9AA1-7D09C550F817}" dt="2020-07-13T11:33:35.888" v="3874" actId="20577"/>
          <ac:spMkLst>
            <pc:docMk/>
            <pc:sldMk cId="629061120" sldId="538"/>
            <ac:spMk id="7" creationId="{63DEE68F-E524-48A9-93E7-5F4E1FB2D458}"/>
          </ac:spMkLst>
        </pc:spChg>
      </pc:sldChg>
      <pc:sldChg chg="modSp add">
        <pc:chgData name="Angelica.Risquez" userId="de1aaee7-58b4-4acf-94a8-93cfb4ef9b82" providerId="ADAL" clId="{600477D6-99B4-4D04-9AA1-7D09C550F817}" dt="2020-07-13T11:30:20.576" v="3870" actId="20577"/>
        <pc:sldMkLst>
          <pc:docMk/>
          <pc:sldMk cId="1799948875" sldId="553"/>
        </pc:sldMkLst>
        <pc:spChg chg="mod">
          <ac:chgData name="Angelica.Risquez" userId="de1aaee7-58b4-4acf-94a8-93cfb4ef9b82" providerId="ADAL" clId="{600477D6-99B4-4D04-9AA1-7D09C550F817}" dt="2020-07-13T11:30:20.576" v="3870" actId="20577"/>
          <ac:spMkLst>
            <pc:docMk/>
            <pc:sldMk cId="1799948875" sldId="553"/>
            <ac:spMk id="2" creationId="{88A3E76D-AECD-47AA-B746-3E112A0A8952}"/>
          </ac:spMkLst>
        </pc:spChg>
      </pc:sldChg>
      <pc:sldChg chg="del">
        <pc:chgData name="Angelica.Risquez" userId="de1aaee7-58b4-4acf-94a8-93cfb4ef9b82" providerId="ADAL" clId="{600477D6-99B4-4D04-9AA1-7D09C550F817}" dt="2020-07-23T15:25:25.374" v="3948" actId="2696"/>
        <pc:sldMkLst>
          <pc:docMk/>
          <pc:sldMk cId="2629410660" sldId="554"/>
        </pc:sldMkLst>
      </pc:sldChg>
    </pc:docChg>
  </pc:docChgLst>
  <pc:docChgLst>
    <pc:chgData name="Ide.O'Sullivan" userId="S::ide.osullivan@ul.ie::f18b434d-1cff-4868-b788-996bc88f2f6c" providerId="AD" clId="Web-{393D73F8-EE38-873C-FB10-C27255230260}"/>
    <pc:docChg chg="addSld sldOrd">
      <pc:chgData name="Ide.O'Sullivan" userId="S::ide.osullivan@ul.ie::f18b434d-1cff-4868-b788-996bc88f2f6c" providerId="AD" clId="Web-{393D73F8-EE38-873C-FB10-C27255230260}" dt="2020-07-14T16:19:15.921" v="1"/>
      <pc:docMkLst>
        <pc:docMk/>
      </pc:docMkLst>
      <pc:sldChg chg="add ord replId">
        <pc:chgData name="Ide.O'Sullivan" userId="S::ide.osullivan@ul.ie::f18b434d-1cff-4868-b788-996bc88f2f6c" providerId="AD" clId="Web-{393D73F8-EE38-873C-FB10-C27255230260}" dt="2020-07-14T16:19:15.921" v="1"/>
        <pc:sldMkLst>
          <pc:docMk/>
          <pc:sldMk cId="396390856" sldId="557"/>
        </pc:sldMkLst>
      </pc:sldChg>
    </pc:docChg>
  </pc:docChgLst>
  <pc:docChgLst>
    <pc:chgData name="Ide.O'Sullivan" userId="S::ide.osullivan@ul.ie::f18b434d-1cff-4868-b788-996bc88f2f6c" providerId="AD" clId="Web-{3E488C57-C8AC-FFE4-3133-71EA1B3D1FD6}"/>
    <pc:docChg chg="modSld">
      <pc:chgData name="Ide.O'Sullivan" userId="S::ide.osullivan@ul.ie::f18b434d-1cff-4868-b788-996bc88f2f6c" providerId="AD" clId="Web-{3E488C57-C8AC-FFE4-3133-71EA1B3D1FD6}" dt="2020-07-13T16:57:16.632" v="11" actId="20577"/>
      <pc:docMkLst>
        <pc:docMk/>
      </pc:docMkLst>
      <pc:sldChg chg="modSp">
        <pc:chgData name="Ide.O'Sullivan" userId="S::ide.osullivan@ul.ie::f18b434d-1cff-4868-b788-996bc88f2f6c" providerId="AD" clId="Web-{3E488C57-C8AC-FFE4-3133-71EA1B3D1FD6}" dt="2020-07-13T16:57:16.632" v="10" actId="20577"/>
        <pc:sldMkLst>
          <pc:docMk/>
          <pc:sldMk cId="3269781179" sldId="522"/>
        </pc:sldMkLst>
        <pc:spChg chg="mod">
          <ac:chgData name="Ide.O'Sullivan" userId="S::ide.osullivan@ul.ie::f18b434d-1cff-4868-b788-996bc88f2f6c" providerId="AD" clId="Web-{3E488C57-C8AC-FFE4-3133-71EA1B3D1FD6}" dt="2020-07-13T16:57:16.632" v="10" actId="20577"/>
          <ac:spMkLst>
            <pc:docMk/>
            <pc:sldMk cId="3269781179" sldId="522"/>
            <ac:spMk id="3" creationId="{87E72537-7AD7-4AA6-88B3-EABBEB392701}"/>
          </ac:spMkLst>
        </pc:spChg>
      </pc:sldChg>
    </pc:docChg>
  </pc:docChgLst>
  <pc:docChgLst>
    <pc:chgData name="Ide.O'Sullivan" userId="S::ide.osullivan@ul.ie::f18b434d-1cff-4868-b788-996bc88f2f6c" providerId="AD" clId="Web-{D9201894-2870-9D8C-3157-01F803213EBE}"/>
    <pc:docChg chg="addSld modSld">
      <pc:chgData name="Ide.O'Sullivan" userId="S::ide.osullivan@ul.ie::f18b434d-1cff-4868-b788-996bc88f2f6c" providerId="AD" clId="Web-{D9201894-2870-9D8C-3157-01F803213EBE}" dt="2020-07-14T10:50:18.814" v="1" actId="20577"/>
      <pc:docMkLst>
        <pc:docMk/>
      </pc:docMkLst>
      <pc:sldChg chg="modSp new">
        <pc:chgData name="Ide.O'Sullivan" userId="S::ide.osullivan@ul.ie::f18b434d-1cff-4868-b788-996bc88f2f6c" providerId="AD" clId="Web-{D9201894-2870-9D8C-3157-01F803213EBE}" dt="2020-07-14T10:50:18.814" v="1" actId="20577"/>
        <pc:sldMkLst>
          <pc:docMk/>
          <pc:sldMk cId="3009266491" sldId="556"/>
        </pc:sldMkLst>
        <pc:spChg chg="mod">
          <ac:chgData name="Ide.O'Sullivan" userId="S::ide.osullivan@ul.ie::f18b434d-1cff-4868-b788-996bc88f2f6c" providerId="AD" clId="Web-{D9201894-2870-9D8C-3157-01F803213EBE}" dt="2020-07-14T10:50:18.814" v="1" actId="20577"/>
          <ac:spMkLst>
            <pc:docMk/>
            <pc:sldMk cId="3009266491" sldId="556"/>
            <ac:spMk id="2" creationId="{8DBF07B1-2A8F-411E-BE91-CB9F196E3C06}"/>
          </ac:spMkLst>
        </pc:spChg>
      </pc:sldChg>
    </pc:docChg>
  </pc:docChgLst>
  <pc:docChgLst>
    <pc:chgData name="David.F.Moloney" userId="S::david.f.moloney@ul.ie::238a90ed-6d6e-4c4d-b876-412d65ab80b5" providerId="AD" clId="Web-{7483A19C-1445-7305-39F3-70AFDA61D86F}"/>
    <pc:docChg chg="modSld">
      <pc:chgData name="David.F.Moloney" userId="S::david.f.moloney@ul.ie::238a90ed-6d6e-4c4d-b876-412d65ab80b5" providerId="AD" clId="Web-{7483A19C-1445-7305-39F3-70AFDA61D86F}" dt="2020-07-03T07:45:46.834" v="1"/>
      <pc:docMkLst>
        <pc:docMk/>
      </pc:docMkLst>
      <pc:sldChg chg="modSp">
        <pc:chgData name="David.F.Moloney" userId="S::david.f.moloney@ul.ie::238a90ed-6d6e-4c4d-b876-412d65ab80b5" providerId="AD" clId="Web-{7483A19C-1445-7305-39F3-70AFDA61D86F}" dt="2020-07-03T07:45:46.834" v="1"/>
        <pc:sldMkLst>
          <pc:docMk/>
          <pc:sldMk cId="1935230914" sldId="526"/>
        </pc:sldMkLst>
        <pc:graphicFrameChg chg="mod modGraphic">
          <ac:chgData name="David.F.Moloney" userId="S::david.f.moloney@ul.ie::238a90ed-6d6e-4c4d-b876-412d65ab80b5" providerId="AD" clId="Web-{7483A19C-1445-7305-39F3-70AFDA61D86F}" dt="2020-07-03T07:45:46.834" v="1"/>
          <ac:graphicFrameMkLst>
            <pc:docMk/>
            <pc:sldMk cId="1935230914" sldId="526"/>
            <ac:graphicFrameMk id="3" creationId="{BD2F8A17-D680-44BF-888A-DD8BFEE35D10}"/>
          </ac:graphicFrameMkLst>
        </pc:graphicFrameChg>
      </pc:sldChg>
    </pc:docChg>
  </pc:docChgLst>
  <pc:docChgLst>
    <pc:chgData name="Ide.O'Sullivan" userId="S::ide.osullivan@ul.ie::f18b434d-1cff-4868-b788-996bc88f2f6c" providerId="AD" clId="Web-{3D9FD7D9-E79B-AA97-9746-5520F67DFAF7}"/>
    <pc:docChg chg="modSld">
      <pc:chgData name="Ide.O'Sullivan" userId="S::ide.osullivan@ul.ie::f18b434d-1cff-4868-b788-996bc88f2f6c" providerId="AD" clId="Web-{3D9FD7D9-E79B-AA97-9746-5520F67DFAF7}" dt="2020-07-16T15:36:21.919" v="51" actId="1076"/>
      <pc:docMkLst>
        <pc:docMk/>
      </pc:docMkLst>
      <pc:sldChg chg="addSp delSp modSp">
        <pc:chgData name="Ide.O'Sullivan" userId="S::ide.osullivan@ul.ie::f18b434d-1cff-4868-b788-996bc88f2f6c" providerId="AD" clId="Web-{3D9FD7D9-E79B-AA97-9746-5520F67DFAF7}" dt="2020-07-16T15:36:21.919" v="51" actId="1076"/>
        <pc:sldMkLst>
          <pc:docMk/>
          <pc:sldMk cId="2629410660" sldId="554"/>
        </pc:sldMkLst>
        <pc:spChg chg="add del mod">
          <ac:chgData name="Ide.O'Sullivan" userId="S::ide.osullivan@ul.ie::f18b434d-1cff-4868-b788-996bc88f2f6c" providerId="AD" clId="Web-{3D9FD7D9-E79B-AA97-9746-5520F67DFAF7}" dt="2020-07-16T15:35:15.415" v="3"/>
          <ac:spMkLst>
            <pc:docMk/>
            <pc:sldMk cId="2629410660" sldId="554"/>
            <ac:spMk id="4" creationId="{855F75FC-314B-498B-952E-061036A9FF4D}"/>
          </ac:spMkLst>
        </pc:spChg>
        <pc:graphicFrameChg chg="del mod modGraphic">
          <ac:chgData name="Ide.O'Sullivan" userId="S::ide.osullivan@ul.ie::f18b434d-1cff-4868-b788-996bc88f2f6c" providerId="AD" clId="Web-{3D9FD7D9-E79B-AA97-9746-5520F67DFAF7}" dt="2020-07-16T15:35:05.524" v="2"/>
          <ac:graphicFrameMkLst>
            <pc:docMk/>
            <pc:sldMk cId="2629410660" sldId="554"/>
            <ac:graphicFrameMk id="5" creationId="{D9E0CCCC-AFDD-4A28-B7AA-5E1033A8989C}"/>
          </ac:graphicFrameMkLst>
        </pc:graphicFrameChg>
        <pc:graphicFrameChg chg="add mod ord modGraphic">
          <ac:chgData name="Ide.O'Sullivan" userId="S::ide.osullivan@ul.ie::f18b434d-1cff-4868-b788-996bc88f2f6c" providerId="AD" clId="Web-{3D9FD7D9-E79B-AA97-9746-5520F67DFAF7}" dt="2020-07-16T15:36:21.919" v="51" actId="1076"/>
          <ac:graphicFrameMkLst>
            <pc:docMk/>
            <pc:sldMk cId="2629410660" sldId="554"/>
            <ac:graphicFrameMk id="7" creationId="{7202F2E6-F203-43D0-BDA7-DB7DF36BD886}"/>
          </ac:graphicFrameMkLst>
        </pc:graphicFrameChg>
      </pc:sldChg>
    </pc:docChg>
  </pc:docChgLst>
  <pc:docChgLst>
    <pc:chgData name="Ide.O'Sullivan" userId="S::ide.osullivan@ul.ie::f18b434d-1cff-4868-b788-996bc88f2f6c" providerId="AD" clId="Web-{F5AAEE79-D23B-A998-CF68-6935DC00C992}"/>
    <pc:docChg chg="modSld">
      <pc:chgData name="Ide.O'Sullivan" userId="S::ide.osullivan@ul.ie::f18b434d-1cff-4868-b788-996bc88f2f6c" providerId="AD" clId="Web-{F5AAEE79-D23B-A998-CF68-6935DC00C992}" dt="2020-07-13T16:47:16.122" v="93" actId="1076"/>
      <pc:docMkLst>
        <pc:docMk/>
      </pc:docMkLst>
      <pc:sldChg chg="modSp">
        <pc:chgData name="Ide.O'Sullivan" userId="S::ide.osullivan@ul.ie::f18b434d-1cff-4868-b788-996bc88f2f6c" providerId="AD" clId="Web-{F5AAEE79-D23B-A998-CF68-6935DC00C992}" dt="2020-07-13T16:47:16.122" v="93" actId="1076"/>
        <pc:sldMkLst>
          <pc:docMk/>
          <pc:sldMk cId="2629410660" sldId="554"/>
        </pc:sldMkLst>
        <pc:spChg chg="mod">
          <ac:chgData name="Ide.O'Sullivan" userId="S::ide.osullivan@ul.ie::f18b434d-1cff-4868-b788-996bc88f2f6c" providerId="AD" clId="Web-{F5AAEE79-D23B-A998-CF68-6935DC00C992}" dt="2020-07-13T16:45:40.685" v="39" actId="1076"/>
          <ac:spMkLst>
            <pc:docMk/>
            <pc:sldMk cId="2629410660" sldId="554"/>
            <ac:spMk id="2" creationId="{F2B15523-5418-4432-8323-343DF9F705EF}"/>
          </ac:spMkLst>
        </pc:spChg>
        <pc:graphicFrameChg chg="mod modGraphic">
          <ac:chgData name="Ide.O'Sullivan" userId="S::ide.osullivan@ul.ie::f18b434d-1cff-4868-b788-996bc88f2f6c" providerId="AD" clId="Web-{F5AAEE79-D23B-A998-CF68-6935DC00C992}" dt="2020-07-13T16:47:16.122" v="93" actId="1076"/>
          <ac:graphicFrameMkLst>
            <pc:docMk/>
            <pc:sldMk cId="2629410660" sldId="554"/>
            <ac:graphicFrameMk id="5" creationId="{D9E0CCCC-AFDD-4A28-B7AA-5E1033A8989C}"/>
          </ac:graphicFrameMkLst>
        </pc:graphicFrameChg>
      </pc:sldChg>
    </pc:docChg>
  </pc:docChgLst>
  <pc:docChgLst>
    <pc:chgData name="Ide.O'Sullivan" userId="S::ide.osullivan@ul.ie::f18b434d-1cff-4868-b788-996bc88f2f6c" providerId="AD" clId="Web-{AA0E41B1-5B3F-72B2-603C-138EC6F366DD}"/>
    <pc:docChg chg="modSld">
      <pc:chgData name="Ide.O'Sullivan" userId="S::ide.osullivan@ul.ie::f18b434d-1cff-4868-b788-996bc88f2f6c" providerId="AD" clId="Web-{AA0E41B1-5B3F-72B2-603C-138EC6F366DD}" dt="2020-07-14T10:59:27.042" v="30" actId="1076"/>
      <pc:docMkLst>
        <pc:docMk/>
      </pc:docMkLst>
      <pc:sldChg chg="addSp delSp modSp">
        <pc:chgData name="Ide.O'Sullivan" userId="S::ide.osullivan@ul.ie::f18b434d-1cff-4868-b788-996bc88f2f6c" providerId="AD" clId="Web-{AA0E41B1-5B3F-72B2-603C-138EC6F366DD}" dt="2020-07-14T10:59:27.042" v="30" actId="1076"/>
        <pc:sldMkLst>
          <pc:docMk/>
          <pc:sldMk cId="3009266491" sldId="556"/>
        </pc:sldMkLst>
        <pc:spChg chg="del">
          <ac:chgData name="Ide.O'Sullivan" userId="S::ide.osullivan@ul.ie::f18b434d-1cff-4868-b788-996bc88f2f6c" providerId="AD" clId="Web-{AA0E41B1-5B3F-72B2-603C-138EC6F366DD}" dt="2020-07-14T10:54:36.570" v="0"/>
          <ac:spMkLst>
            <pc:docMk/>
            <pc:sldMk cId="3009266491" sldId="556"/>
            <ac:spMk id="3" creationId="{85180541-2286-463F-ABC9-5F8E83119B54}"/>
          </ac:spMkLst>
        </pc:spChg>
        <pc:spChg chg="add del mod">
          <ac:chgData name="Ide.O'Sullivan" userId="S::ide.osullivan@ul.ie::f18b434d-1cff-4868-b788-996bc88f2f6c" providerId="AD" clId="Web-{AA0E41B1-5B3F-72B2-603C-138EC6F366DD}" dt="2020-07-14T10:56:09.946" v="6"/>
          <ac:spMkLst>
            <pc:docMk/>
            <pc:sldMk cId="3009266491" sldId="556"/>
            <ac:spMk id="6" creationId="{7783FF35-3626-4770-8DAE-2A310736BA30}"/>
          </ac:spMkLst>
        </pc:spChg>
        <pc:picChg chg="add del mod ord modCrop">
          <ac:chgData name="Ide.O'Sullivan" userId="S::ide.osullivan@ul.ie::f18b434d-1cff-4868-b788-996bc88f2f6c" providerId="AD" clId="Web-{AA0E41B1-5B3F-72B2-603C-138EC6F366DD}" dt="2020-07-14T10:55:29.445" v="5"/>
          <ac:picMkLst>
            <pc:docMk/>
            <pc:sldMk cId="3009266491" sldId="556"/>
            <ac:picMk id="4" creationId="{45D6784B-6901-41B3-BEE8-CAB872D85A72}"/>
          </ac:picMkLst>
        </pc:picChg>
        <pc:picChg chg="add mod ord modCrop">
          <ac:chgData name="Ide.O'Sullivan" userId="S::ide.osullivan@ul.ie::f18b434d-1cff-4868-b788-996bc88f2f6c" providerId="AD" clId="Web-{AA0E41B1-5B3F-72B2-603C-138EC6F366DD}" dt="2020-07-14T10:59:27.042" v="30" actId="1076"/>
          <ac:picMkLst>
            <pc:docMk/>
            <pc:sldMk cId="3009266491" sldId="556"/>
            <ac:picMk id="7" creationId="{CBEF7F00-645D-4F24-9DC7-845FD2826C7B}"/>
          </ac:picMkLst>
        </pc:picChg>
      </pc:sldChg>
    </pc:docChg>
  </pc:docChgLst>
  <pc:docChgLst>
    <pc:chgData name="Ide.O'Sullivan" userId="S::ide.osullivan@ul.ie::f18b434d-1cff-4868-b788-996bc88f2f6c" providerId="AD" clId="Web-{89E3E143-4354-4B47-80E6-F34DDDB63C18}"/>
    <pc:docChg chg="modSld">
      <pc:chgData name="Ide.O'Sullivan" userId="S::ide.osullivan@ul.ie::f18b434d-1cff-4868-b788-996bc88f2f6c" providerId="AD" clId="Web-{89E3E143-4354-4B47-80E6-F34DDDB63C18}" dt="2020-07-10T16:14:42.337" v="5" actId="20577"/>
      <pc:docMkLst>
        <pc:docMk/>
      </pc:docMkLst>
      <pc:sldChg chg="modSp">
        <pc:chgData name="Ide.O'Sullivan" userId="S::ide.osullivan@ul.ie::f18b434d-1cff-4868-b788-996bc88f2f6c" providerId="AD" clId="Web-{89E3E143-4354-4B47-80E6-F34DDDB63C18}" dt="2020-07-10T16:14:42.337" v="5" actId="20577"/>
        <pc:sldMkLst>
          <pc:docMk/>
          <pc:sldMk cId="2667529101" sldId="528"/>
        </pc:sldMkLst>
        <pc:spChg chg="mod">
          <ac:chgData name="Ide.O'Sullivan" userId="S::ide.osullivan@ul.ie::f18b434d-1cff-4868-b788-996bc88f2f6c" providerId="AD" clId="Web-{89E3E143-4354-4B47-80E6-F34DDDB63C18}" dt="2020-07-10T16:14:42.337" v="5" actId="20577"/>
          <ac:spMkLst>
            <pc:docMk/>
            <pc:sldMk cId="2667529101" sldId="528"/>
            <ac:spMk id="5" creationId="{89BD64BE-FFF9-4E29-B161-0EAF7A161DA4}"/>
          </ac:spMkLst>
        </pc:spChg>
      </pc:sldChg>
    </pc:docChg>
  </pc:docChgLst>
  <pc:docChgLst>
    <pc:chgData name="Ide.O'Sullivan" userId="S::ide.osullivan@ul.ie::f18b434d-1cff-4868-b788-996bc88f2f6c" providerId="AD" clId="Web-{F4BB313F-16E5-E8CB-449C-0B0C7193C371}"/>
    <pc:docChg chg="modSld">
      <pc:chgData name="Ide.O'Sullivan" userId="S::ide.osullivan@ul.ie::f18b434d-1cff-4868-b788-996bc88f2f6c" providerId="AD" clId="Web-{F4BB313F-16E5-E8CB-449C-0B0C7193C371}" dt="2020-07-06T10:43:39.691" v="89" actId="20577"/>
      <pc:docMkLst>
        <pc:docMk/>
      </pc:docMkLst>
      <pc:sldChg chg="modSp">
        <pc:chgData name="Ide.O'Sullivan" userId="S::ide.osullivan@ul.ie::f18b434d-1cff-4868-b788-996bc88f2f6c" providerId="AD" clId="Web-{F4BB313F-16E5-E8CB-449C-0B0C7193C371}" dt="2020-07-06T10:40:53.051" v="61" actId="20577"/>
        <pc:sldMkLst>
          <pc:docMk/>
          <pc:sldMk cId="0" sldId="258"/>
        </pc:sldMkLst>
        <pc:spChg chg="mod">
          <ac:chgData name="Ide.O'Sullivan" userId="S::ide.osullivan@ul.ie::f18b434d-1cff-4868-b788-996bc88f2f6c" providerId="AD" clId="Web-{F4BB313F-16E5-E8CB-449C-0B0C7193C371}" dt="2020-07-06T10:40:53.051" v="61" actId="20577"/>
          <ac:spMkLst>
            <pc:docMk/>
            <pc:sldMk cId="0" sldId="258"/>
            <ac:spMk id="70" creationId="{00000000-0000-0000-0000-000000000000}"/>
          </ac:spMkLst>
        </pc:spChg>
      </pc:sldChg>
      <pc:sldChg chg="modSp">
        <pc:chgData name="Ide.O'Sullivan" userId="S::ide.osullivan@ul.ie::f18b434d-1cff-4868-b788-996bc88f2f6c" providerId="AD" clId="Web-{F4BB313F-16E5-E8CB-449C-0B0C7193C371}" dt="2020-07-06T10:43:39.691" v="88" actId="20577"/>
        <pc:sldMkLst>
          <pc:docMk/>
          <pc:sldMk cId="1870390067" sldId="297"/>
        </pc:sldMkLst>
        <pc:spChg chg="mod">
          <ac:chgData name="Ide.O'Sullivan" userId="S::ide.osullivan@ul.ie::f18b434d-1cff-4868-b788-996bc88f2f6c" providerId="AD" clId="Web-{F4BB313F-16E5-E8CB-449C-0B0C7193C371}" dt="2020-07-06T10:43:39.691" v="88" actId="20577"/>
          <ac:spMkLst>
            <pc:docMk/>
            <pc:sldMk cId="1870390067" sldId="297"/>
            <ac:spMk id="8" creationId="{00000000-0000-0000-0000-000000000000}"/>
          </ac:spMkLst>
        </pc:spChg>
      </pc:sldChg>
      <pc:sldChg chg="addSp modSp">
        <pc:chgData name="Ide.O'Sullivan" userId="S::ide.osullivan@ul.ie::f18b434d-1cff-4868-b788-996bc88f2f6c" providerId="AD" clId="Web-{F4BB313F-16E5-E8CB-449C-0B0C7193C371}" dt="2020-07-06T10:25:45.424" v="54"/>
        <pc:sldMkLst>
          <pc:docMk/>
          <pc:sldMk cId="1935230914" sldId="526"/>
        </pc:sldMkLst>
        <pc:graphicFrameChg chg="mod modGraphic">
          <ac:chgData name="Ide.O'Sullivan" userId="S::ide.osullivan@ul.ie::f18b434d-1cff-4868-b788-996bc88f2f6c" providerId="AD" clId="Web-{F4BB313F-16E5-E8CB-449C-0B0C7193C371}" dt="2020-07-06T10:25:45.424" v="54"/>
          <ac:graphicFrameMkLst>
            <pc:docMk/>
            <pc:sldMk cId="1935230914" sldId="526"/>
            <ac:graphicFrameMk id="3" creationId="{BD2F8A17-D680-44BF-888A-DD8BFEE35D10}"/>
          </ac:graphicFrameMkLst>
        </pc:graphicFrameChg>
        <pc:picChg chg="add mod ord modCrop">
          <ac:chgData name="Ide.O'Sullivan" userId="S::ide.osullivan@ul.ie::f18b434d-1cff-4868-b788-996bc88f2f6c" providerId="AD" clId="Web-{F4BB313F-16E5-E8CB-449C-0B0C7193C371}" dt="2020-07-06T10:23:58.071" v="12" actId="1076"/>
          <ac:picMkLst>
            <pc:docMk/>
            <pc:sldMk cId="1935230914" sldId="526"/>
            <ac:picMk id="6" creationId="{81FFA720-92A2-4D9F-BD36-E499A563FB8A}"/>
          </ac:picMkLst>
        </pc:picChg>
      </pc:sldChg>
    </pc:docChg>
  </pc:docChgLst>
  <pc:docChgLst>
    <pc:chgData name="Ide.O'Sullivan" userId="S::ide.osullivan@ul.ie::f18b434d-1cff-4868-b788-996bc88f2f6c" providerId="AD" clId="Web-{C791006F-39D2-4574-A934-E3CE119385D8}"/>
    <pc:docChg chg="addSld delSld modSld sldOrd">
      <pc:chgData name="Ide.O'Sullivan" userId="S::ide.osullivan@ul.ie::f18b434d-1cff-4868-b788-996bc88f2f6c" providerId="AD" clId="Web-{C791006F-39D2-4574-A934-E3CE119385D8}" dt="2020-07-13T16:08:57.676" v="29" actId="1076"/>
      <pc:docMkLst>
        <pc:docMk/>
      </pc:docMkLst>
      <pc:sldChg chg="ord">
        <pc:chgData name="Ide.O'Sullivan" userId="S::ide.osullivan@ul.ie::f18b434d-1cff-4868-b788-996bc88f2f6c" providerId="AD" clId="Web-{C791006F-39D2-4574-A934-E3CE119385D8}" dt="2020-07-13T16:06:45.300" v="20"/>
        <pc:sldMkLst>
          <pc:docMk/>
          <pc:sldMk cId="4283857372" sldId="525"/>
        </pc:sldMkLst>
      </pc:sldChg>
      <pc:sldChg chg="addSp delSp modSp del">
        <pc:chgData name="Ide.O'Sullivan" userId="S::ide.osullivan@ul.ie::f18b434d-1cff-4868-b788-996bc88f2f6c" providerId="AD" clId="Web-{C791006F-39D2-4574-A934-E3CE119385D8}" dt="2020-07-13T16:06:05.252" v="19"/>
        <pc:sldMkLst>
          <pc:docMk/>
          <pc:sldMk cId="1799948875" sldId="553"/>
        </pc:sldMkLst>
        <pc:spChg chg="mod">
          <ac:chgData name="Ide.O'Sullivan" userId="S::ide.osullivan@ul.ie::f18b434d-1cff-4868-b788-996bc88f2f6c" providerId="AD" clId="Web-{C791006F-39D2-4574-A934-E3CE119385D8}" dt="2020-07-13T16:05:56.580" v="17" actId="20577"/>
          <ac:spMkLst>
            <pc:docMk/>
            <pc:sldMk cId="1799948875" sldId="553"/>
            <ac:spMk id="2" creationId="{88A3E76D-AECD-47AA-B746-3E112A0A8952}"/>
          </ac:spMkLst>
        </pc:spChg>
        <pc:spChg chg="del">
          <ac:chgData name="Ide.O'Sullivan" userId="S::ide.osullivan@ul.ie::f18b434d-1cff-4868-b788-996bc88f2f6c" providerId="AD" clId="Web-{C791006F-39D2-4574-A934-E3CE119385D8}" dt="2020-07-13T16:04:05.985" v="0"/>
          <ac:spMkLst>
            <pc:docMk/>
            <pc:sldMk cId="1799948875" sldId="553"/>
            <ac:spMk id="3" creationId="{18C3A116-CAC5-4885-AF67-A1BD1E842E65}"/>
          </ac:spMkLst>
        </pc:spChg>
        <pc:spChg chg="add del mod">
          <ac:chgData name="Ide.O'Sullivan" userId="S::ide.osullivan@ul.ie::f18b434d-1cff-4868-b788-996bc88f2f6c" providerId="AD" clId="Web-{C791006F-39D2-4574-A934-E3CE119385D8}" dt="2020-07-13T16:04:43.423" v="12" actId="20577"/>
          <ac:spMkLst>
            <pc:docMk/>
            <pc:sldMk cId="1799948875" sldId="553"/>
            <ac:spMk id="6" creationId="{C6ED6B63-420F-4274-B218-4217E767B7AC}"/>
          </ac:spMkLst>
        </pc:spChg>
        <pc:spChg chg="add mod">
          <ac:chgData name="Ide.O'Sullivan" userId="S::ide.osullivan@ul.ie::f18b434d-1cff-4868-b788-996bc88f2f6c" providerId="AD" clId="Web-{C791006F-39D2-4574-A934-E3CE119385D8}" dt="2020-07-13T16:05:29.314" v="14" actId="20577"/>
          <ac:spMkLst>
            <pc:docMk/>
            <pc:sldMk cId="1799948875" sldId="553"/>
            <ac:spMk id="8" creationId="{C5C95D53-F69C-42E6-937E-79B7AC8DB1A8}"/>
          </ac:spMkLst>
        </pc:spChg>
        <pc:graphicFrameChg chg="add del mod ord modGraphic">
          <ac:chgData name="Ide.O'Sullivan" userId="S::ide.osullivan@ul.ie::f18b434d-1cff-4868-b788-996bc88f2f6c" providerId="AD" clId="Web-{C791006F-39D2-4574-A934-E3CE119385D8}" dt="2020-07-13T16:04:54.673" v="13"/>
          <ac:graphicFrameMkLst>
            <pc:docMk/>
            <pc:sldMk cId="1799948875" sldId="553"/>
            <ac:graphicFrameMk id="5" creationId="{2E187553-40D0-4862-9115-804B7F4F98AB}"/>
          </ac:graphicFrameMkLst>
        </pc:graphicFrameChg>
      </pc:sldChg>
      <pc:sldChg chg="addSp delSp modSp new">
        <pc:chgData name="Ide.O'Sullivan" userId="S::ide.osullivan@ul.ie::f18b434d-1cff-4868-b788-996bc88f2f6c" providerId="AD" clId="Web-{C791006F-39D2-4574-A934-E3CE119385D8}" dt="2020-07-13T16:06:02.987" v="18" actId="20577"/>
        <pc:sldMkLst>
          <pc:docMk/>
          <pc:sldMk cId="2629410660" sldId="554"/>
        </pc:sldMkLst>
        <pc:spChg chg="mod">
          <ac:chgData name="Ide.O'Sullivan" userId="S::ide.osullivan@ul.ie::f18b434d-1cff-4868-b788-996bc88f2f6c" providerId="AD" clId="Web-{C791006F-39D2-4574-A934-E3CE119385D8}" dt="2020-07-13T16:06:02.987" v="18" actId="20577"/>
          <ac:spMkLst>
            <pc:docMk/>
            <pc:sldMk cId="2629410660" sldId="554"/>
            <ac:spMk id="2" creationId="{F2B15523-5418-4432-8323-343DF9F705EF}"/>
          </ac:spMkLst>
        </pc:spChg>
        <pc:spChg chg="del">
          <ac:chgData name="Ide.O'Sullivan" userId="S::ide.osullivan@ul.ie::f18b434d-1cff-4868-b788-996bc88f2f6c" providerId="AD" clId="Web-{C791006F-39D2-4574-A934-E3CE119385D8}" dt="2020-07-13T16:05:44.408" v="16"/>
          <ac:spMkLst>
            <pc:docMk/>
            <pc:sldMk cId="2629410660" sldId="554"/>
            <ac:spMk id="3" creationId="{EE78F136-21C9-43DD-9D0C-8CBA38BBFBAF}"/>
          </ac:spMkLst>
        </pc:spChg>
        <pc:graphicFrameChg chg="add mod ord modGraphic">
          <ac:chgData name="Ide.O'Sullivan" userId="S::ide.osullivan@ul.ie::f18b434d-1cff-4868-b788-996bc88f2f6c" providerId="AD" clId="Web-{C791006F-39D2-4574-A934-E3CE119385D8}" dt="2020-07-13T16:05:44.408" v="16"/>
          <ac:graphicFrameMkLst>
            <pc:docMk/>
            <pc:sldMk cId="2629410660" sldId="554"/>
            <ac:graphicFrameMk id="5" creationId="{D9E0CCCC-AFDD-4A28-B7AA-5E1033A8989C}"/>
          </ac:graphicFrameMkLst>
        </pc:graphicFrameChg>
      </pc:sldChg>
      <pc:sldChg chg="addSp delSp modSp new ord">
        <pc:chgData name="Ide.O'Sullivan" userId="S::ide.osullivan@ul.ie::f18b434d-1cff-4868-b788-996bc88f2f6c" providerId="AD" clId="Web-{C791006F-39D2-4574-A934-E3CE119385D8}" dt="2020-07-13T16:08:57.676" v="29" actId="1076"/>
        <pc:sldMkLst>
          <pc:docMk/>
          <pc:sldMk cId="3792344440" sldId="555"/>
        </pc:sldMkLst>
        <pc:spChg chg="mod">
          <ac:chgData name="Ide.O'Sullivan" userId="S::ide.osullivan@ul.ie::f18b434d-1cff-4868-b788-996bc88f2f6c" providerId="AD" clId="Web-{C791006F-39D2-4574-A934-E3CE119385D8}" dt="2020-07-13T16:08:47.630" v="27" actId="20577"/>
          <ac:spMkLst>
            <pc:docMk/>
            <pc:sldMk cId="3792344440" sldId="555"/>
            <ac:spMk id="2" creationId="{3B25C9E7-233E-4292-B957-6DA635C26C39}"/>
          </ac:spMkLst>
        </pc:spChg>
        <pc:spChg chg="del">
          <ac:chgData name="Ide.O'Sullivan" userId="S::ide.osullivan@ul.ie::f18b434d-1cff-4868-b788-996bc88f2f6c" providerId="AD" clId="Web-{C791006F-39D2-4574-A934-E3CE119385D8}" dt="2020-07-13T16:08:35.629" v="22"/>
          <ac:spMkLst>
            <pc:docMk/>
            <pc:sldMk cId="3792344440" sldId="555"/>
            <ac:spMk id="3" creationId="{FC45FAE1-8E45-405F-A42E-AC2BC472EC0E}"/>
          </ac:spMkLst>
        </pc:spChg>
        <pc:picChg chg="add mod ord">
          <ac:chgData name="Ide.O'Sullivan" userId="S::ide.osullivan@ul.ie::f18b434d-1cff-4868-b788-996bc88f2f6c" providerId="AD" clId="Web-{C791006F-39D2-4574-A934-E3CE119385D8}" dt="2020-07-13T16:08:57.676" v="29" actId="1076"/>
          <ac:picMkLst>
            <pc:docMk/>
            <pc:sldMk cId="3792344440" sldId="555"/>
            <ac:picMk id="4" creationId="{187A72EF-A1ED-4893-B2C5-ED8BC3C09C10}"/>
          </ac:picMkLst>
        </pc:picChg>
      </pc:sldChg>
    </pc:docChg>
  </pc:docChgLst>
  <pc:docChgLst>
    <pc:chgData name="Ide.O'Sullivan" userId="S::ide.osullivan@ul.ie::f18b434d-1cff-4868-b788-996bc88f2f6c" providerId="AD" clId="Web-{0D246B92-8272-D277-E5AF-FEA39068CF22}"/>
    <pc:docChg chg="modSld">
      <pc:chgData name="Ide.O'Sullivan" userId="S::ide.osullivan@ul.ie::f18b434d-1cff-4868-b788-996bc88f2f6c" providerId="AD" clId="Web-{0D246B92-8272-D277-E5AF-FEA39068CF22}" dt="2020-07-14T07:39:20.768" v="3"/>
      <pc:docMkLst>
        <pc:docMk/>
      </pc:docMkLst>
      <pc:sldChg chg="modSp">
        <pc:chgData name="Ide.O'Sullivan" userId="S::ide.osullivan@ul.ie::f18b434d-1cff-4868-b788-996bc88f2f6c" providerId="AD" clId="Web-{0D246B92-8272-D277-E5AF-FEA39068CF22}" dt="2020-07-14T07:39:20.768" v="3"/>
        <pc:sldMkLst>
          <pc:docMk/>
          <pc:sldMk cId="2629410660" sldId="554"/>
        </pc:sldMkLst>
        <pc:graphicFrameChg chg="mod modGraphic">
          <ac:chgData name="Ide.O'Sullivan" userId="S::ide.osullivan@ul.ie::f18b434d-1cff-4868-b788-996bc88f2f6c" providerId="AD" clId="Web-{0D246B92-8272-D277-E5AF-FEA39068CF22}" dt="2020-07-14T07:39:20.768" v="3"/>
          <ac:graphicFrameMkLst>
            <pc:docMk/>
            <pc:sldMk cId="2629410660" sldId="554"/>
            <ac:graphicFrameMk id="5" creationId="{D9E0CCCC-AFDD-4A28-B7AA-5E1033A8989C}"/>
          </ac:graphicFrameMkLst>
        </pc:graphicFrameChg>
      </pc:sldChg>
    </pc:docChg>
  </pc:docChgLst>
  <pc:docChgLst>
    <pc:chgData name="David.F.Moloney" userId="S::david.f.moloney@ul.ie::238a90ed-6d6e-4c4d-b876-412d65ab80b5" providerId="AD" clId="Web-{37C74175-6F7A-8E3C-C7E0-B3B9DB147185}"/>
    <pc:docChg chg="modSld">
      <pc:chgData name="David.F.Moloney" userId="S::david.f.moloney@ul.ie::238a90ed-6d6e-4c4d-b876-412d65ab80b5" providerId="AD" clId="Web-{37C74175-6F7A-8E3C-C7E0-B3B9DB147185}" dt="2020-07-14T07:37:44.279" v="54" actId="1076"/>
      <pc:docMkLst>
        <pc:docMk/>
      </pc:docMkLst>
      <pc:sldChg chg="addSp modSp">
        <pc:chgData name="David.F.Moloney" userId="S::david.f.moloney@ul.ie::238a90ed-6d6e-4c4d-b876-412d65ab80b5" providerId="AD" clId="Web-{37C74175-6F7A-8E3C-C7E0-B3B9DB147185}" dt="2020-07-14T07:37:44.279" v="54" actId="1076"/>
        <pc:sldMkLst>
          <pc:docMk/>
          <pc:sldMk cId="453816209" sldId="257"/>
        </pc:sldMkLst>
        <pc:spChg chg="add mod">
          <ac:chgData name="David.F.Moloney" userId="S::david.f.moloney@ul.ie::238a90ed-6d6e-4c4d-b876-412d65ab80b5" providerId="AD" clId="Web-{37C74175-6F7A-8E3C-C7E0-B3B9DB147185}" dt="2020-07-14T07:37:44.279" v="54" actId="1076"/>
          <ac:spMkLst>
            <pc:docMk/>
            <pc:sldMk cId="453816209" sldId="257"/>
            <ac:spMk id="3" creationId="{39B75FFE-445F-4795-B03C-C5E33A39F151}"/>
          </ac:spMkLst>
        </pc:spChg>
      </pc:sldChg>
    </pc:docChg>
  </pc:docChgLst>
  <pc:docChgLst>
    <pc:chgData name="Ide.O'Sullivan" userId="S::ide.osullivan@ul.ie::f18b434d-1cff-4868-b788-996bc88f2f6c" providerId="AD" clId="Web-{CE8018AD-FAFD-0461-B97A-E49B15E643CB}"/>
    <pc:docChg chg="modSld">
      <pc:chgData name="Ide.O'Sullivan" userId="S::ide.osullivan@ul.ie::f18b434d-1cff-4868-b788-996bc88f2f6c" providerId="AD" clId="Web-{CE8018AD-FAFD-0461-B97A-E49B15E643CB}" dt="2020-07-17T10:23:59.705" v="80" actId="20577"/>
      <pc:docMkLst>
        <pc:docMk/>
      </pc:docMkLst>
      <pc:sldChg chg="modSp">
        <pc:chgData name="Ide.O'Sullivan" userId="S::ide.osullivan@ul.ie::f18b434d-1cff-4868-b788-996bc88f2f6c" providerId="AD" clId="Web-{CE8018AD-FAFD-0461-B97A-E49B15E643CB}" dt="2020-07-17T10:23:59.705" v="79" actId="20577"/>
        <pc:sldMkLst>
          <pc:docMk/>
          <pc:sldMk cId="0" sldId="537"/>
        </pc:sldMkLst>
        <pc:spChg chg="mod">
          <ac:chgData name="Ide.O'Sullivan" userId="S::ide.osullivan@ul.ie::f18b434d-1cff-4868-b788-996bc88f2f6c" providerId="AD" clId="Web-{CE8018AD-FAFD-0461-B97A-E49B15E643CB}" dt="2020-07-17T10:23:59.705" v="79" actId="20577"/>
          <ac:spMkLst>
            <pc:docMk/>
            <pc:sldMk cId="0" sldId="537"/>
            <ac:spMk id="2" creationId="{92FD5D0B-0868-4FE0-80F7-3B9678F633E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0F2AB8-237C-43C1-8695-E145E0849D8D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5D4D746-6197-4B3A-BBA8-AAF85CFAF6EA}">
      <dgm:prSet/>
      <dgm:spPr>
        <a:solidFill>
          <a:srgbClr val="319E4A"/>
        </a:solidFill>
      </dgm:spPr>
      <dgm:t>
        <a:bodyPr/>
        <a:lstStyle/>
        <a:p>
          <a:r>
            <a:rPr lang="en-IE" b="1"/>
            <a:t>Area 2: Digital Resources</a:t>
          </a:r>
          <a:endParaRPr lang="en-US"/>
        </a:p>
      </dgm:t>
    </dgm:pt>
    <dgm:pt modelId="{B55B70E6-C0C5-40DD-BDD8-DC0C904315E3}" type="parTrans" cxnId="{1524A4ED-7831-48BC-A3B4-89F7BCABC2B5}">
      <dgm:prSet/>
      <dgm:spPr/>
      <dgm:t>
        <a:bodyPr/>
        <a:lstStyle/>
        <a:p>
          <a:endParaRPr lang="en-US"/>
        </a:p>
      </dgm:t>
    </dgm:pt>
    <dgm:pt modelId="{2B7BAB80-BC8E-445B-8ED8-08894B74D8A8}" type="sibTrans" cxnId="{1524A4ED-7831-48BC-A3B4-89F7BCABC2B5}">
      <dgm:prSet/>
      <dgm:spPr/>
      <dgm:t>
        <a:bodyPr/>
        <a:lstStyle/>
        <a:p>
          <a:endParaRPr lang="en-US"/>
        </a:p>
      </dgm:t>
    </dgm:pt>
    <dgm:pt modelId="{5FB609FE-66AD-4FEC-8792-CF5787B303F7}">
      <dgm:prSet/>
      <dgm:spPr/>
      <dgm:t>
        <a:bodyPr/>
        <a:lstStyle/>
        <a:p>
          <a:r>
            <a:rPr lang="en-IE"/>
            <a:t>2.1 Selecting</a:t>
          </a:r>
          <a:endParaRPr lang="en-US"/>
        </a:p>
      </dgm:t>
    </dgm:pt>
    <dgm:pt modelId="{EF2CA303-19AE-4BCB-849F-FA57D25E581B}" type="parTrans" cxnId="{727D8A60-669A-46E4-8D38-DA5C8496CFC7}">
      <dgm:prSet/>
      <dgm:spPr/>
      <dgm:t>
        <a:bodyPr/>
        <a:lstStyle/>
        <a:p>
          <a:endParaRPr lang="en-US"/>
        </a:p>
      </dgm:t>
    </dgm:pt>
    <dgm:pt modelId="{C121061E-B04C-4A4F-BE4D-449FBD43642F}" type="sibTrans" cxnId="{727D8A60-669A-46E4-8D38-DA5C8496CFC7}">
      <dgm:prSet/>
      <dgm:spPr/>
      <dgm:t>
        <a:bodyPr/>
        <a:lstStyle/>
        <a:p>
          <a:endParaRPr lang="en-US"/>
        </a:p>
      </dgm:t>
    </dgm:pt>
    <dgm:pt modelId="{811CD076-E721-4B25-B8CC-FF6362B517AD}">
      <dgm:prSet/>
      <dgm:spPr>
        <a:solidFill>
          <a:srgbClr val="3986C6"/>
        </a:solidFill>
      </dgm:spPr>
      <dgm:t>
        <a:bodyPr/>
        <a:lstStyle/>
        <a:p>
          <a:r>
            <a:rPr lang="en-IE" b="1"/>
            <a:t>Area 3: Teaching</a:t>
          </a:r>
          <a:endParaRPr lang="en-US"/>
        </a:p>
      </dgm:t>
    </dgm:pt>
    <dgm:pt modelId="{75B31BF0-1454-446C-BF03-76866F6783C5}" type="parTrans" cxnId="{614F291B-8312-4EFB-B32E-D822E2A19948}">
      <dgm:prSet/>
      <dgm:spPr/>
      <dgm:t>
        <a:bodyPr/>
        <a:lstStyle/>
        <a:p>
          <a:endParaRPr lang="en-US"/>
        </a:p>
      </dgm:t>
    </dgm:pt>
    <dgm:pt modelId="{2FC2AE60-4A8B-463A-85B4-D8D9F062AD1D}" type="sibTrans" cxnId="{614F291B-8312-4EFB-B32E-D822E2A19948}">
      <dgm:prSet/>
      <dgm:spPr/>
      <dgm:t>
        <a:bodyPr/>
        <a:lstStyle/>
        <a:p>
          <a:endParaRPr lang="en-US"/>
        </a:p>
      </dgm:t>
    </dgm:pt>
    <dgm:pt modelId="{0937B77E-AC28-4D49-AA2C-49577DD31D7A}">
      <dgm:prSet/>
      <dgm:spPr/>
      <dgm:t>
        <a:bodyPr/>
        <a:lstStyle/>
        <a:p>
          <a:r>
            <a:rPr lang="en-IE"/>
            <a:t>3.1 Teaching</a:t>
          </a:r>
          <a:endParaRPr lang="en-US"/>
        </a:p>
      </dgm:t>
    </dgm:pt>
    <dgm:pt modelId="{22B702E2-BC26-4404-ADD3-B8F7E516BA6D}" type="parTrans" cxnId="{4C3BC89E-D35E-4AD3-AFF8-0E41F3122E1D}">
      <dgm:prSet/>
      <dgm:spPr/>
      <dgm:t>
        <a:bodyPr/>
        <a:lstStyle/>
        <a:p>
          <a:endParaRPr lang="en-US"/>
        </a:p>
      </dgm:t>
    </dgm:pt>
    <dgm:pt modelId="{E9419739-0319-401F-9200-02651B443499}" type="sibTrans" cxnId="{4C3BC89E-D35E-4AD3-AFF8-0E41F3122E1D}">
      <dgm:prSet/>
      <dgm:spPr/>
      <dgm:t>
        <a:bodyPr/>
        <a:lstStyle/>
        <a:p>
          <a:endParaRPr lang="en-US"/>
        </a:p>
      </dgm:t>
    </dgm:pt>
    <dgm:pt modelId="{45AC62A9-C221-4DD2-B122-C20CC65E026B}">
      <dgm:prSet phldr="0"/>
      <dgm:spPr>
        <a:solidFill>
          <a:srgbClr val="63418C"/>
        </a:solidFill>
      </dgm:spPr>
      <dgm:t>
        <a:bodyPr/>
        <a:lstStyle/>
        <a:p>
          <a:pPr rtl="0"/>
          <a:r>
            <a:rPr lang="en-IE" b="1">
              <a:latin typeface="Avenir Next LT Pro"/>
            </a:rPr>
            <a:t>Area 5: Empowering Learners</a:t>
          </a:r>
        </a:p>
      </dgm:t>
    </dgm:pt>
    <dgm:pt modelId="{4FB1F7AC-B565-47B0-87A8-14F8AFBC501A}" type="parTrans" cxnId="{9B139295-B05F-4988-975F-48C7F3639C6D}">
      <dgm:prSet/>
      <dgm:spPr/>
      <dgm:t>
        <a:bodyPr/>
        <a:lstStyle/>
        <a:p>
          <a:endParaRPr lang="en-GB"/>
        </a:p>
      </dgm:t>
    </dgm:pt>
    <dgm:pt modelId="{A38749F5-BEC4-4C6C-B9C0-BCD11737CF62}" type="sibTrans" cxnId="{9B139295-B05F-4988-975F-48C7F3639C6D}">
      <dgm:prSet/>
      <dgm:spPr/>
      <dgm:t>
        <a:bodyPr/>
        <a:lstStyle/>
        <a:p>
          <a:endParaRPr lang="en-GB"/>
        </a:p>
      </dgm:t>
    </dgm:pt>
    <dgm:pt modelId="{9A2904F2-2837-4366-9E33-C0BBB17E5F59}">
      <dgm:prSet phldr="0"/>
      <dgm:spPr/>
      <dgm:t>
        <a:bodyPr/>
        <a:lstStyle/>
        <a:p>
          <a:pPr rtl="0"/>
          <a:r>
            <a:rPr lang="en-IE">
              <a:latin typeface="Avenir Next LT Pro"/>
            </a:rPr>
            <a:t>5.3 Actively engaging learners</a:t>
          </a:r>
          <a:endParaRPr lang="en-IE"/>
        </a:p>
      </dgm:t>
    </dgm:pt>
    <dgm:pt modelId="{BE88D85D-3C44-4B43-AF9C-3DA9FB032EE0}" type="parTrans" cxnId="{2A38B319-CEEE-4235-A876-0C46E6CD4525}">
      <dgm:prSet/>
      <dgm:spPr/>
      <dgm:t>
        <a:bodyPr/>
        <a:lstStyle/>
        <a:p>
          <a:endParaRPr lang="en-GB"/>
        </a:p>
      </dgm:t>
    </dgm:pt>
    <dgm:pt modelId="{0FE2902B-10AB-4CEF-9D7E-E78EC9F9D284}" type="sibTrans" cxnId="{2A38B319-CEEE-4235-A876-0C46E6CD4525}">
      <dgm:prSet/>
      <dgm:spPr/>
      <dgm:t>
        <a:bodyPr/>
        <a:lstStyle/>
        <a:p>
          <a:endParaRPr lang="en-GB"/>
        </a:p>
      </dgm:t>
    </dgm:pt>
    <dgm:pt modelId="{6BFA3F3C-FDD0-4A9C-9630-EEC70711F6EF}">
      <dgm:prSet phldr="0"/>
      <dgm:spPr>
        <a:solidFill>
          <a:srgbClr val="00AAA5"/>
        </a:solidFill>
      </dgm:spPr>
      <dgm:t>
        <a:bodyPr/>
        <a:lstStyle/>
        <a:p>
          <a:pPr rtl="0"/>
          <a:r>
            <a:rPr lang="en-IE" b="1">
              <a:latin typeface="Avenir Next LT Pro"/>
            </a:rPr>
            <a:t>Area 4: Assessment</a:t>
          </a:r>
        </a:p>
      </dgm:t>
    </dgm:pt>
    <dgm:pt modelId="{D96ECA5B-F921-4179-8781-589BE2ED0846}" type="parTrans" cxnId="{A263E1AE-DD68-B940-895C-F40B333A985B}">
      <dgm:prSet/>
      <dgm:spPr/>
      <dgm:t>
        <a:bodyPr/>
        <a:lstStyle/>
        <a:p>
          <a:endParaRPr lang="en-GB"/>
        </a:p>
      </dgm:t>
    </dgm:pt>
    <dgm:pt modelId="{BF4F75A6-239D-4283-8198-58744B8A92D1}" type="sibTrans" cxnId="{A263E1AE-DD68-B940-895C-F40B333A985B}">
      <dgm:prSet/>
      <dgm:spPr/>
      <dgm:t>
        <a:bodyPr/>
        <a:lstStyle/>
        <a:p>
          <a:endParaRPr lang="en-GB"/>
        </a:p>
      </dgm:t>
    </dgm:pt>
    <dgm:pt modelId="{8D410400-5D5A-4861-A80A-7C596BB4FC98}">
      <dgm:prSet phldr="0"/>
      <dgm:spPr/>
      <dgm:t>
        <a:bodyPr/>
        <a:lstStyle/>
        <a:p>
          <a:pPr rtl="0"/>
          <a:r>
            <a:rPr lang="en-IE" b="0">
              <a:latin typeface="Avenir Next LT Pro"/>
            </a:rPr>
            <a:t>4.1 Assessment strategies</a:t>
          </a:r>
        </a:p>
      </dgm:t>
    </dgm:pt>
    <dgm:pt modelId="{FD6BC543-7FCD-4C2D-A86E-56761D21C2AA}" type="parTrans" cxnId="{0367922A-590F-0B41-926F-225074051774}">
      <dgm:prSet/>
      <dgm:spPr/>
      <dgm:t>
        <a:bodyPr/>
        <a:lstStyle/>
        <a:p>
          <a:endParaRPr lang="en-GB"/>
        </a:p>
      </dgm:t>
    </dgm:pt>
    <dgm:pt modelId="{2A6E0CAA-7868-42C4-BF55-E368D4A52E96}" type="sibTrans" cxnId="{0367922A-590F-0B41-926F-225074051774}">
      <dgm:prSet/>
      <dgm:spPr/>
      <dgm:t>
        <a:bodyPr/>
        <a:lstStyle/>
        <a:p>
          <a:endParaRPr lang="en-GB"/>
        </a:p>
      </dgm:t>
    </dgm:pt>
    <dgm:pt modelId="{236BC0B0-CD23-4CAD-875A-4494AB42CDC1}">
      <dgm:prSet/>
      <dgm:spPr>
        <a:solidFill>
          <a:srgbClr val="F78035"/>
        </a:solidFill>
      </dgm:spPr>
      <dgm:t>
        <a:bodyPr/>
        <a:lstStyle/>
        <a:p>
          <a:r>
            <a:rPr lang="en-IE" b="1"/>
            <a:t>Area 1: Professional Engagement</a:t>
          </a:r>
          <a:endParaRPr lang="en-IE"/>
        </a:p>
      </dgm:t>
    </dgm:pt>
    <dgm:pt modelId="{B37288FA-D938-49BF-8A65-0D69A3A5FE1C}" type="parTrans" cxnId="{00C12D3A-311F-4351-BC61-AA1F9D957EED}">
      <dgm:prSet/>
      <dgm:spPr/>
      <dgm:t>
        <a:bodyPr/>
        <a:lstStyle/>
        <a:p>
          <a:endParaRPr lang="en-IE"/>
        </a:p>
      </dgm:t>
    </dgm:pt>
    <dgm:pt modelId="{1276CF0B-FC17-462A-911C-24C1CF8D4240}" type="sibTrans" cxnId="{00C12D3A-311F-4351-BC61-AA1F9D957EED}">
      <dgm:prSet/>
      <dgm:spPr/>
      <dgm:t>
        <a:bodyPr/>
        <a:lstStyle/>
        <a:p>
          <a:endParaRPr lang="en-IE"/>
        </a:p>
      </dgm:t>
    </dgm:pt>
    <dgm:pt modelId="{7094E99C-8445-4C5D-82C4-F45A5F3A608A}">
      <dgm:prSet/>
      <dgm:spPr/>
      <dgm:t>
        <a:bodyPr/>
        <a:lstStyle/>
        <a:p>
          <a:r>
            <a:rPr lang="en-IE"/>
            <a:t>1.3 Reflective Practice</a:t>
          </a:r>
        </a:p>
      </dgm:t>
    </dgm:pt>
    <dgm:pt modelId="{15F9D6F8-9683-44D2-9D67-07BD06F59F3A}" type="parTrans" cxnId="{DBEDC3AB-9ABF-47A8-A3E7-5DA4D1179D53}">
      <dgm:prSet/>
      <dgm:spPr/>
      <dgm:t>
        <a:bodyPr/>
        <a:lstStyle/>
        <a:p>
          <a:endParaRPr lang="en-IE"/>
        </a:p>
      </dgm:t>
    </dgm:pt>
    <dgm:pt modelId="{BD840771-015F-4712-BB83-5FB8623D4F7F}" type="sibTrans" cxnId="{DBEDC3AB-9ABF-47A8-A3E7-5DA4D1179D53}">
      <dgm:prSet/>
      <dgm:spPr/>
      <dgm:t>
        <a:bodyPr/>
        <a:lstStyle/>
        <a:p>
          <a:endParaRPr lang="en-IE"/>
        </a:p>
      </dgm:t>
    </dgm:pt>
    <dgm:pt modelId="{08C59CAC-44CA-45AB-9FB8-8B6F4293B628}">
      <dgm:prSet/>
      <dgm:spPr/>
      <dgm:t>
        <a:bodyPr/>
        <a:lstStyle/>
        <a:p>
          <a:r>
            <a:rPr lang="en-IE"/>
            <a:t>1.4 Digital CPD</a:t>
          </a:r>
        </a:p>
      </dgm:t>
    </dgm:pt>
    <dgm:pt modelId="{99FFB45D-974A-455E-ABC5-7D5882BFDA4C}" type="parTrans" cxnId="{C807BDFA-9E6F-4CAE-8D92-BE1718E6078A}">
      <dgm:prSet/>
      <dgm:spPr/>
      <dgm:t>
        <a:bodyPr/>
        <a:lstStyle/>
        <a:p>
          <a:endParaRPr lang="en-IE"/>
        </a:p>
      </dgm:t>
    </dgm:pt>
    <dgm:pt modelId="{5240FE83-B563-4DF5-B08A-AFBD6DB5C6CA}" type="sibTrans" cxnId="{C807BDFA-9E6F-4CAE-8D92-BE1718E6078A}">
      <dgm:prSet/>
      <dgm:spPr/>
      <dgm:t>
        <a:bodyPr/>
        <a:lstStyle/>
        <a:p>
          <a:endParaRPr lang="en-IE"/>
        </a:p>
      </dgm:t>
    </dgm:pt>
    <dgm:pt modelId="{EB79A253-139D-3B4E-860C-BBED3033E39D}" type="pres">
      <dgm:prSet presAssocID="{BF0F2AB8-237C-43C1-8695-E145E0849D8D}" presName="linear" presStyleCnt="0">
        <dgm:presLayoutVars>
          <dgm:dir/>
          <dgm:animLvl val="lvl"/>
          <dgm:resizeHandles val="exact"/>
        </dgm:presLayoutVars>
      </dgm:prSet>
      <dgm:spPr/>
    </dgm:pt>
    <dgm:pt modelId="{B5F7817A-6DE3-4B68-BAB2-91DDD8F6110C}" type="pres">
      <dgm:prSet presAssocID="{236BC0B0-CD23-4CAD-875A-4494AB42CDC1}" presName="parentLin" presStyleCnt="0"/>
      <dgm:spPr/>
    </dgm:pt>
    <dgm:pt modelId="{2598093A-B988-4ACA-9F34-5117744DECD0}" type="pres">
      <dgm:prSet presAssocID="{236BC0B0-CD23-4CAD-875A-4494AB42CDC1}" presName="parentLeftMargin" presStyleLbl="node1" presStyleIdx="0" presStyleCnt="5"/>
      <dgm:spPr/>
    </dgm:pt>
    <dgm:pt modelId="{954F6397-7FE2-4AFA-91BA-C40216080985}" type="pres">
      <dgm:prSet presAssocID="{236BC0B0-CD23-4CAD-875A-4494AB42CDC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855A444-9F39-400F-8A5F-3F23CAB4D222}" type="pres">
      <dgm:prSet presAssocID="{236BC0B0-CD23-4CAD-875A-4494AB42CDC1}" presName="negativeSpace" presStyleCnt="0"/>
      <dgm:spPr/>
    </dgm:pt>
    <dgm:pt modelId="{511FE006-9443-40D0-AFC3-343F0E17A418}" type="pres">
      <dgm:prSet presAssocID="{236BC0B0-CD23-4CAD-875A-4494AB42CDC1}" presName="childText" presStyleLbl="conFgAcc1" presStyleIdx="0" presStyleCnt="5">
        <dgm:presLayoutVars>
          <dgm:bulletEnabled val="1"/>
        </dgm:presLayoutVars>
      </dgm:prSet>
      <dgm:spPr/>
    </dgm:pt>
    <dgm:pt modelId="{8C9F357E-0C2F-4607-BFE0-D81F20D80C80}" type="pres">
      <dgm:prSet presAssocID="{1276CF0B-FC17-462A-911C-24C1CF8D4240}" presName="spaceBetweenRectangles" presStyleCnt="0"/>
      <dgm:spPr/>
    </dgm:pt>
    <dgm:pt modelId="{9FDC17BF-B4B7-AD41-8E7E-5A9BAA8FFA8C}" type="pres">
      <dgm:prSet presAssocID="{15D4D746-6197-4B3A-BBA8-AAF85CFAF6EA}" presName="parentLin" presStyleCnt="0"/>
      <dgm:spPr/>
    </dgm:pt>
    <dgm:pt modelId="{823FC142-868F-E54F-8A59-147438FE51B6}" type="pres">
      <dgm:prSet presAssocID="{15D4D746-6197-4B3A-BBA8-AAF85CFAF6EA}" presName="parentLeftMargin" presStyleLbl="node1" presStyleIdx="0" presStyleCnt="5"/>
      <dgm:spPr/>
    </dgm:pt>
    <dgm:pt modelId="{6678E8B7-8E38-E046-A47E-75897808CB6D}" type="pres">
      <dgm:prSet presAssocID="{15D4D746-6197-4B3A-BBA8-AAF85CFAF6E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369DF8B-07A4-1D45-8F22-FE77E21FD357}" type="pres">
      <dgm:prSet presAssocID="{15D4D746-6197-4B3A-BBA8-AAF85CFAF6EA}" presName="negativeSpace" presStyleCnt="0"/>
      <dgm:spPr/>
    </dgm:pt>
    <dgm:pt modelId="{1136201A-AAB9-874C-A54E-803407D13DC3}" type="pres">
      <dgm:prSet presAssocID="{15D4D746-6197-4B3A-BBA8-AAF85CFAF6EA}" presName="childText" presStyleLbl="conFgAcc1" presStyleIdx="1" presStyleCnt="5">
        <dgm:presLayoutVars>
          <dgm:bulletEnabled val="1"/>
        </dgm:presLayoutVars>
      </dgm:prSet>
      <dgm:spPr/>
    </dgm:pt>
    <dgm:pt modelId="{98E4B93F-1BCF-E94E-99F0-A52092C6F428}" type="pres">
      <dgm:prSet presAssocID="{2B7BAB80-BC8E-445B-8ED8-08894B74D8A8}" presName="spaceBetweenRectangles" presStyleCnt="0"/>
      <dgm:spPr/>
    </dgm:pt>
    <dgm:pt modelId="{32412C8C-7F00-6F4E-B4B1-12407D3A69E0}" type="pres">
      <dgm:prSet presAssocID="{811CD076-E721-4B25-B8CC-FF6362B517AD}" presName="parentLin" presStyleCnt="0"/>
      <dgm:spPr/>
    </dgm:pt>
    <dgm:pt modelId="{F16D9D05-971D-8D45-BC5B-E0DFD76BBE1D}" type="pres">
      <dgm:prSet presAssocID="{811CD076-E721-4B25-B8CC-FF6362B517AD}" presName="parentLeftMargin" presStyleLbl="node1" presStyleIdx="1" presStyleCnt="5"/>
      <dgm:spPr/>
    </dgm:pt>
    <dgm:pt modelId="{D538695F-0B60-FB4A-92FF-A081CA028154}" type="pres">
      <dgm:prSet presAssocID="{811CD076-E721-4B25-B8CC-FF6362B517A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CC31C52-F138-664B-9246-F0D7517B4D0B}" type="pres">
      <dgm:prSet presAssocID="{811CD076-E721-4B25-B8CC-FF6362B517AD}" presName="negativeSpace" presStyleCnt="0"/>
      <dgm:spPr/>
    </dgm:pt>
    <dgm:pt modelId="{853695F8-361F-944A-BE26-D31893B208D6}" type="pres">
      <dgm:prSet presAssocID="{811CD076-E721-4B25-B8CC-FF6362B517AD}" presName="childText" presStyleLbl="conFgAcc1" presStyleIdx="2" presStyleCnt="5">
        <dgm:presLayoutVars>
          <dgm:bulletEnabled val="1"/>
        </dgm:presLayoutVars>
      </dgm:prSet>
      <dgm:spPr/>
    </dgm:pt>
    <dgm:pt modelId="{C7934FA0-F054-4825-A0F7-68F41938441D}" type="pres">
      <dgm:prSet presAssocID="{2FC2AE60-4A8B-463A-85B4-D8D9F062AD1D}" presName="spaceBetweenRectangles" presStyleCnt="0"/>
      <dgm:spPr/>
    </dgm:pt>
    <dgm:pt modelId="{5F1B6FC5-848D-4CB6-9863-015BA8EEA292}" type="pres">
      <dgm:prSet presAssocID="{6BFA3F3C-FDD0-4A9C-9630-EEC70711F6EF}" presName="parentLin" presStyleCnt="0"/>
      <dgm:spPr/>
    </dgm:pt>
    <dgm:pt modelId="{5F6CD9AF-0D29-4A0B-9C65-0C8AD6667780}" type="pres">
      <dgm:prSet presAssocID="{6BFA3F3C-FDD0-4A9C-9630-EEC70711F6EF}" presName="parentLeftMargin" presStyleLbl="node1" presStyleIdx="2" presStyleCnt="5"/>
      <dgm:spPr/>
    </dgm:pt>
    <dgm:pt modelId="{35E91959-2A65-41FA-9622-DAA5E4A5E92D}" type="pres">
      <dgm:prSet presAssocID="{6BFA3F3C-FDD0-4A9C-9630-EEC70711F6E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2956864-8261-48AE-97E4-34F4FAE33C96}" type="pres">
      <dgm:prSet presAssocID="{6BFA3F3C-FDD0-4A9C-9630-EEC70711F6EF}" presName="negativeSpace" presStyleCnt="0"/>
      <dgm:spPr/>
    </dgm:pt>
    <dgm:pt modelId="{E8B57569-18C2-48C4-B7B0-A0BF2DEBB2CD}" type="pres">
      <dgm:prSet presAssocID="{6BFA3F3C-FDD0-4A9C-9630-EEC70711F6EF}" presName="childText" presStyleLbl="conFgAcc1" presStyleIdx="3" presStyleCnt="5">
        <dgm:presLayoutVars>
          <dgm:bulletEnabled val="1"/>
        </dgm:presLayoutVars>
      </dgm:prSet>
      <dgm:spPr/>
    </dgm:pt>
    <dgm:pt modelId="{8C83B723-BCD6-4575-9725-A93FCE6DF385}" type="pres">
      <dgm:prSet presAssocID="{BF4F75A6-239D-4283-8198-58744B8A92D1}" presName="spaceBetweenRectangles" presStyleCnt="0"/>
      <dgm:spPr/>
    </dgm:pt>
    <dgm:pt modelId="{AEBE8F05-59E4-403B-9579-4F2C6AA52ECA}" type="pres">
      <dgm:prSet presAssocID="{45AC62A9-C221-4DD2-B122-C20CC65E026B}" presName="parentLin" presStyleCnt="0"/>
      <dgm:spPr/>
    </dgm:pt>
    <dgm:pt modelId="{144898BB-EBDA-4319-B9B6-42AAD95E5F4D}" type="pres">
      <dgm:prSet presAssocID="{45AC62A9-C221-4DD2-B122-C20CC65E026B}" presName="parentLeftMargin" presStyleLbl="node1" presStyleIdx="3" presStyleCnt="5"/>
      <dgm:spPr/>
    </dgm:pt>
    <dgm:pt modelId="{6443709F-85E2-4B8E-9264-51D7C6D47E5C}" type="pres">
      <dgm:prSet presAssocID="{45AC62A9-C221-4DD2-B122-C20CC65E026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BE6A144-B1E8-4223-ABC5-077677EB4150}" type="pres">
      <dgm:prSet presAssocID="{45AC62A9-C221-4DD2-B122-C20CC65E026B}" presName="negativeSpace" presStyleCnt="0"/>
      <dgm:spPr/>
    </dgm:pt>
    <dgm:pt modelId="{C5420646-BDD5-4923-964E-29228E3F7228}" type="pres">
      <dgm:prSet presAssocID="{45AC62A9-C221-4DD2-B122-C20CC65E026B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A38B319-CEEE-4235-A876-0C46E6CD4525}" srcId="{45AC62A9-C221-4DD2-B122-C20CC65E026B}" destId="{9A2904F2-2837-4366-9E33-C0BBB17E5F59}" srcOrd="0" destOrd="0" parTransId="{BE88D85D-3C44-4B43-AF9C-3DA9FB032EE0}" sibTransId="{0FE2902B-10AB-4CEF-9D7E-E78EC9F9D284}"/>
    <dgm:cxn modelId="{614F291B-8312-4EFB-B32E-D822E2A19948}" srcId="{BF0F2AB8-237C-43C1-8695-E145E0849D8D}" destId="{811CD076-E721-4B25-B8CC-FF6362B517AD}" srcOrd="2" destOrd="0" parTransId="{75B31BF0-1454-446C-BF03-76866F6783C5}" sibTransId="{2FC2AE60-4A8B-463A-85B4-D8D9F062AD1D}"/>
    <dgm:cxn modelId="{650B021E-AD96-46A2-A444-497C4F045D43}" type="presOf" srcId="{8D410400-5D5A-4861-A80A-7C596BB4FC98}" destId="{E8B57569-18C2-48C4-B7B0-A0BF2DEBB2CD}" srcOrd="0" destOrd="0" presId="urn:microsoft.com/office/officeart/2005/8/layout/list1"/>
    <dgm:cxn modelId="{0367922A-590F-0B41-926F-225074051774}" srcId="{6BFA3F3C-FDD0-4A9C-9630-EEC70711F6EF}" destId="{8D410400-5D5A-4861-A80A-7C596BB4FC98}" srcOrd="0" destOrd="0" parTransId="{FD6BC543-7FCD-4C2D-A86E-56761D21C2AA}" sibTransId="{2A6E0CAA-7868-42C4-BF55-E368D4A52E96}"/>
    <dgm:cxn modelId="{00C12D3A-311F-4351-BC61-AA1F9D957EED}" srcId="{BF0F2AB8-237C-43C1-8695-E145E0849D8D}" destId="{236BC0B0-CD23-4CAD-875A-4494AB42CDC1}" srcOrd="0" destOrd="0" parTransId="{B37288FA-D938-49BF-8A65-0D69A3A5FE1C}" sibTransId="{1276CF0B-FC17-462A-911C-24C1CF8D4240}"/>
    <dgm:cxn modelId="{8161543F-874F-42EA-9D52-29EE6A5CFB57}" type="presOf" srcId="{7094E99C-8445-4C5D-82C4-F45A5F3A608A}" destId="{511FE006-9443-40D0-AFC3-343F0E17A418}" srcOrd="0" destOrd="0" presId="urn:microsoft.com/office/officeart/2005/8/layout/list1"/>
    <dgm:cxn modelId="{16EBF95B-C8D6-471B-BB64-45823C31268E}" type="presOf" srcId="{15D4D746-6197-4B3A-BBA8-AAF85CFAF6EA}" destId="{823FC142-868F-E54F-8A59-147438FE51B6}" srcOrd="0" destOrd="0" presId="urn:microsoft.com/office/officeart/2005/8/layout/list1"/>
    <dgm:cxn modelId="{727D8A60-669A-46E4-8D38-DA5C8496CFC7}" srcId="{15D4D746-6197-4B3A-BBA8-AAF85CFAF6EA}" destId="{5FB609FE-66AD-4FEC-8792-CF5787B303F7}" srcOrd="0" destOrd="0" parTransId="{EF2CA303-19AE-4BCB-849F-FA57D25E581B}" sibTransId="{C121061E-B04C-4A4F-BE4D-449FBD43642F}"/>
    <dgm:cxn modelId="{84465B44-9576-4987-A7EB-3449D38A732C}" type="presOf" srcId="{15D4D746-6197-4B3A-BBA8-AAF85CFAF6EA}" destId="{6678E8B7-8E38-E046-A47E-75897808CB6D}" srcOrd="1" destOrd="0" presId="urn:microsoft.com/office/officeart/2005/8/layout/list1"/>
    <dgm:cxn modelId="{6DFFCE68-8F3C-47D5-82CE-8C2C5CBAF338}" type="presOf" srcId="{0937B77E-AC28-4D49-AA2C-49577DD31D7A}" destId="{853695F8-361F-944A-BE26-D31893B208D6}" srcOrd="0" destOrd="0" presId="urn:microsoft.com/office/officeart/2005/8/layout/list1"/>
    <dgm:cxn modelId="{66054C6C-05A7-4AFB-82AD-D0BD75280545}" type="presOf" srcId="{9A2904F2-2837-4366-9E33-C0BBB17E5F59}" destId="{C5420646-BDD5-4923-964E-29228E3F7228}" srcOrd="0" destOrd="0" presId="urn:microsoft.com/office/officeart/2005/8/layout/list1"/>
    <dgm:cxn modelId="{4BFCA56C-E7C7-45C5-83A1-56E74561A9C9}" type="presOf" srcId="{45AC62A9-C221-4DD2-B122-C20CC65E026B}" destId="{144898BB-EBDA-4319-B9B6-42AAD95E5F4D}" srcOrd="0" destOrd="0" presId="urn:microsoft.com/office/officeart/2005/8/layout/list1"/>
    <dgm:cxn modelId="{46B18085-D653-4B71-BEFF-C263314F403F}" type="presOf" srcId="{811CD076-E721-4B25-B8CC-FF6362B517AD}" destId="{D538695F-0B60-FB4A-92FF-A081CA028154}" srcOrd="1" destOrd="0" presId="urn:microsoft.com/office/officeart/2005/8/layout/list1"/>
    <dgm:cxn modelId="{BE0C0A91-B39B-4700-9157-27615DD5AA47}" type="presOf" srcId="{6BFA3F3C-FDD0-4A9C-9630-EEC70711F6EF}" destId="{35E91959-2A65-41FA-9622-DAA5E4A5E92D}" srcOrd="1" destOrd="0" presId="urn:microsoft.com/office/officeart/2005/8/layout/list1"/>
    <dgm:cxn modelId="{9B139295-B05F-4988-975F-48C7F3639C6D}" srcId="{BF0F2AB8-237C-43C1-8695-E145E0849D8D}" destId="{45AC62A9-C221-4DD2-B122-C20CC65E026B}" srcOrd="4" destOrd="0" parTransId="{4FB1F7AC-B565-47B0-87A8-14F8AFBC501A}" sibTransId="{A38749F5-BEC4-4C6C-B9C0-BCD11737CF62}"/>
    <dgm:cxn modelId="{D092D19B-E6FB-4DA5-BC97-3F4423C016D2}" type="presOf" srcId="{236BC0B0-CD23-4CAD-875A-4494AB42CDC1}" destId="{954F6397-7FE2-4AFA-91BA-C40216080985}" srcOrd="1" destOrd="0" presId="urn:microsoft.com/office/officeart/2005/8/layout/list1"/>
    <dgm:cxn modelId="{4C3BC89E-D35E-4AD3-AFF8-0E41F3122E1D}" srcId="{811CD076-E721-4B25-B8CC-FF6362B517AD}" destId="{0937B77E-AC28-4D49-AA2C-49577DD31D7A}" srcOrd="0" destOrd="0" parTransId="{22B702E2-BC26-4404-ADD3-B8F7E516BA6D}" sibTransId="{E9419739-0319-401F-9200-02651B443499}"/>
    <dgm:cxn modelId="{CE5D26AB-5B04-0E4C-894F-B3F3509A0A57}" type="presOf" srcId="{BF0F2AB8-237C-43C1-8695-E145E0849D8D}" destId="{EB79A253-139D-3B4E-860C-BBED3033E39D}" srcOrd="0" destOrd="0" presId="urn:microsoft.com/office/officeart/2005/8/layout/list1"/>
    <dgm:cxn modelId="{DBEDC3AB-9ABF-47A8-A3E7-5DA4D1179D53}" srcId="{236BC0B0-CD23-4CAD-875A-4494AB42CDC1}" destId="{7094E99C-8445-4C5D-82C4-F45A5F3A608A}" srcOrd="0" destOrd="0" parTransId="{15F9D6F8-9683-44D2-9D67-07BD06F59F3A}" sibTransId="{BD840771-015F-4712-BB83-5FB8623D4F7F}"/>
    <dgm:cxn modelId="{A263E1AE-DD68-B940-895C-F40B333A985B}" srcId="{BF0F2AB8-237C-43C1-8695-E145E0849D8D}" destId="{6BFA3F3C-FDD0-4A9C-9630-EEC70711F6EF}" srcOrd="3" destOrd="0" parTransId="{D96ECA5B-F921-4179-8781-589BE2ED0846}" sibTransId="{BF4F75A6-239D-4283-8198-58744B8A92D1}"/>
    <dgm:cxn modelId="{20FEAFB9-B7F4-472E-B420-5A7C7E45DF90}" type="presOf" srcId="{236BC0B0-CD23-4CAD-875A-4494AB42CDC1}" destId="{2598093A-B988-4ACA-9F34-5117744DECD0}" srcOrd="0" destOrd="0" presId="urn:microsoft.com/office/officeart/2005/8/layout/list1"/>
    <dgm:cxn modelId="{EC826ABE-F2CB-4715-8F5B-CD6D206A666D}" type="presOf" srcId="{6BFA3F3C-FDD0-4A9C-9630-EEC70711F6EF}" destId="{5F6CD9AF-0D29-4A0B-9C65-0C8AD6667780}" srcOrd="0" destOrd="0" presId="urn:microsoft.com/office/officeart/2005/8/layout/list1"/>
    <dgm:cxn modelId="{65A95FC2-E479-4168-9007-32E5BCE620D4}" type="presOf" srcId="{45AC62A9-C221-4DD2-B122-C20CC65E026B}" destId="{6443709F-85E2-4B8E-9264-51D7C6D47E5C}" srcOrd="1" destOrd="0" presId="urn:microsoft.com/office/officeart/2005/8/layout/list1"/>
    <dgm:cxn modelId="{3E30BBC3-83C3-49D6-9CFE-0F3E766CCCAF}" type="presOf" srcId="{08C59CAC-44CA-45AB-9FB8-8B6F4293B628}" destId="{511FE006-9443-40D0-AFC3-343F0E17A418}" srcOrd="0" destOrd="1" presId="urn:microsoft.com/office/officeart/2005/8/layout/list1"/>
    <dgm:cxn modelId="{1524A4ED-7831-48BC-A3B4-89F7BCABC2B5}" srcId="{BF0F2AB8-237C-43C1-8695-E145E0849D8D}" destId="{15D4D746-6197-4B3A-BBA8-AAF85CFAF6EA}" srcOrd="1" destOrd="0" parTransId="{B55B70E6-C0C5-40DD-BDD8-DC0C904315E3}" sibTransId="{2B7BAB80-BC8E-445B-8ED8-08894B74D8A8}"/>
    <dgm:cxn modelId="{2DBF7FF2-7FFE-44B4-B11B-6D1B1D7AC2A6}" type="presOf" srcId="{5FB609FE-66AD-4FEC-8792-CF5787B303F7}" destId="{1136201A-AAB9-874C-A54E-803407D13DC3}" srcOrd="0" destOrd="0" presId="urn:microsoft.com/office/officeart/2005/8/layout/list1"/>
    <dgm:cxn modelId="{F01ECDF9-1F0F-4845-BDCE-E04668712349}" type="presOf" srcId="{811CD076-E721-4B25-B8CC-FF6362B517AD}" destId="{F16D9D05-971D-8D45-BC5B-E0DFD76BBE1D}" srcOrd="0" destOrd="0" presId="urn:microsoft.com/office/officeart/2005/8/layout/list1"/>
    <dgm:cxn modelId="{C807BDFA-9E6F-4CAE-8D92-BE1718E6078A}" srcId="{236BC0B0-CD23-4CAD-875A-4494AB42CDC1}" destId="{08C59CAC-44CA-45AB-9FB8-8B6F4293B628}" srcOrd="1" destOrd="0" parTransId="{99FFB45D-974A-455E-ABC5-7D5882BFDA4C}" sibTransId="{5240FE83-B563-4DF5-B08A-AFBD6DB5C6CA}"/>
    <dgm:cxn modelId="{21A189AD-C72B-4F77-BF9B-AADA32637F8E}" type="presParOf" srcId="{EB79A253-139D-3B4E-860C-BBED3033E39D}" destId="{B5F7817A-6DE3-4B68-BAB2-91DDD8F6110C}" srcOrd="0" destOrd="0" presId="urn:microsoft.com/office/officeart/2005/8/layout/list1"/>
    <dgm:cxn modelId="{DE6C4719-00DB-4AE9-9AB5-1F35E5D30564}" type="presParOf" srcId="{B5F7817A-6DE3-4B68-BAB2-91DDD8F6110C}" destId="{2598093A-B988-4ACA-9F34-5117744DECD0}" srcOrd="0" destOrd="0" presId="urn:microsoft.com/office/officeart/2005/8/layout/list1"/>
    <dgm:cxn modelId="{D588DC91-D818-44D5-BB68-471BD6514462}" type="presParOf" srcId="{B5F7817A-6DE3-4B68-BAB2-91DDD8F6110C}" destId="{954F6397-7FE2-4AFA-91BA-C40216080985}" srcOrd="1" destOrd="0" presId="urn:microsoft.com/office/officeart/2005/8/layout/list1"/>
    <dgm:cxn modelId="{1F919FEC-5FE1-41DE-93AD-3B1A565F20CA}" type="presParOf" srcId="{EB79A253-139D-3B4E-860C-BBED3033E39D}" destId="{5855A444-9F39-400F-8A5F-3F23CAB4D222}" srcOrd="1" destOrd="0" presId="urn:microsoft.com/office/officeart/2005/8/layout/list1"/>
    <dgm:cxn modelId="{863D923E-6548-426F-A002-4B23337A17A4}" type="presParOf" srcId="{EB79A253-139D-3B4E-860C-BBED3033E39D}" destId="{511FE006-9443-40D0-AFC3-343F0E17A418}" srcOrd="2" destOrd="0" presId="urn:microsoft.com/office/officeart/2005/8/layout/list1"/>
    <dgm:cxn modelId="{4C8E6FF1-3724-4177-82C4-596E8141AABB}" type="presParOf" srcId="{EB79A253-139D-3B4E-860C-BBED3033E39D}" destId="{8C9F357E-0C2F-4607-BFE0-D81F20D80C80}" srcOrd="3" destOrd="0" presId="urn:microsoft.com/office/officeart/2005/8/layout/list1"/>
    <dgm:cxn modelId="{B282656D-8568-4761-A61A-69E38C7DD029}" type="presParOf" srcId="{EB79A253-139D-3B4E-860C-BBED3033E39D}" destId="{9FDC17BF-B4B7-AD41-8E7E-5A9BAA8FFA8C}" srcOrd="4" destOrd="0" presId="urn:microsoft.com/office/officeart/2005/8/layout/list1"/>
    <dgm:cxn modelId="{9AA8BB10-6FFB-418C-8ECA-A5373420C456}" type="presParOf" srcId="{9FDC17BF-B4B7-AD41-8E7E-5A9BAA8FFA8C}" destId="{823FC142-868F-E54F-8A59-147438FE51B6}" srcOrd="0" destOrd="0" presId="urn:microsoft.com/office/officeart/2005/8/layout/list1"/>
    <dgm:cxn modelId="{E4A9B9AF-7B18-42F3-AC40-2201E5B5DD55}" type="presParOf" srcId="{9FDC17BF-B4B7-AD41-8E7E-5A9BAA8FFA8C}" destId="{6678E8B7-8E38-E046-A47E-75897808CB6D}" srcOrd="1" destOrd="0" presId="urn:microsoft.com/office/officeart/2005/8/layout/list1"/>
    <dgm:cxn modelId="{B05974A1-0A84-4BCD-BA18-2B8D65C84620}" type="presParOf" srcId="{EB79A253-139D-3B4E-860C-BBED3033E39D}" destId="{9369DF8B-07A4-1D45-8F22-FE77E21FD357}" srcOrd="5" destOrd="0" presId="urn:microsoft.com/office/officeart/2005/8/layout/list1"/>
    <dgm:cxn modelId="{20479FDF-A03B-4857-885B-10EC618F7FE5}" type="presParOf" srcId="{EB79A253-139D-3B4E-860C-BBED3033E39D}" destId="{1136201A-AAB9-874C-A54E-803407D13DC3}" srcOrd="6" destOrd="0" presId="urn:microsoft.com/office/officeart/2005/8/layout/list1"/>
    <dgm:cxn modelId="{8D4A033A-2345-467D-9AD4-D49D94BA442E}" type="presParOf" srcId="{EB79A253-139D-3B4E-860C-BBED3033E39D}" destId="{98E4B93F-1BCF-E94E-99F0-A52092C6F428}" srcOrd="7" destOrd="0" presId="urn:microsoft.com/office/officeart/2005/8/layout/list1"/>
    <dgm:cxn modelId="{A316B19E-C563-4ABE-A3B8-1C53BEAFC3D3}" type="presParOf" srcId="{EB79A253-139D-3B4E-860C-BBED3033E39D}" destId="{32412C8C-7F00-6F4E-B4B1-12407D3A69E0}" srcOrd="8" destOrd="0" presId="urn:microsoft.com/office/officeart/2005/8/layout/list1"/>
    <dgm:cxn modelId="{8F53F903-824C-44AE-825C-9EAC1589E894}" type="presParOf" srcId="{32412C8C-7F00-6F4E-B4B1-12407D3A69E0}" destId="{F16D9D05-971D-8D45-BC5B-E0DFD76BBE1D}" srcOrd="0" destOrd="0" presId="urn:microsoft.com/office/officeart/2005/8/layout/list1"/>
    <dgm:cxn modelId="{FC184900-0D9C-4F44-98F4-9D448BCDCE8E}" type="presParOf" srcId="{32412C8C-7F00-6F4E-B4B1-12407D3A69E0}" destId="{D538695F-0B60-FB4A-92FF-A081CA028154}" srcOrd="1" destOrd="0" presId="urn:microsoft.com/office/officeart/2005/8/layout/list1"/>
    <dgm:cxn modelId="{70C44578-9E55-45E1-BDCA-C1E1CE8DCD5B}" type="presParOf" srcId="{EB79A253-139D-3B4E-860C-BBED3033E39D}" destId="{5CC31C52-F138-664B-9246-F0D7517B4D0B}" srcOrd="9" destOrd="0" presId="urn:microsoft.com/office/officeart/2005/8/layout/list1"/>
    <dgm:cxn modelId="{26DE3ED6-EBD6-45D8-8047-38E9F713B07E}" type="presParOf" srcId="{EB79A253-139D-3B4E-860C-BBED3033E39D}" destId="{853695F8-361F-944A-BE26-D31893B208D6}" srcOrd="10" destOrd="0" presId="urn:microsoft.com/office/officeart/2005/8/layout/list1"/>
    <dgm:cxn modelId="{4E2D142C-EC3F-404E-ADA9-369934B1D823}" type="presParOf" srcId="{EB79A253-139D-3B4E-860C-BBED3033E39D}" destId="{C7934FA0-F054-4825-A0F7-68F41938441D}" srcOrd="11" destOrd="0" presId="urn:microsoft.com/office/officeart/2005/8/layout/list1"/>
    <dgm:cxn modelId="{9CCDA95B-E16C-4605-ACE1-D76EF84624F5}" type="presParOf" srcId="{EB79A253-139D-3B4E-860C-BBED3033E39D}" destId="{5F1B6FC5-848D-4CB6-9863-015BA8EEA292}" srcOrd="12" destOrd="0" presId="urn:microsoft.com/office/officeart/2005/8/layout/list1"/>
    <dgm:cxn modelId="{DE331095-194A-48D8-90CB-3401456A3759}" type="presParOf" srcId="{5F1B6FC5-848D-4CB6-9863-015BA8EEA292}" destId="{5F6CD9AF-0D29-4A0B-9C65-0C8AD6667780}" srcOrd="0" destOrd="0" presId="urn:microsoft.com/office/officeart/2005/8/layout/list1"/>
    <dgm:cxn modelId="{5385AB31-2CA2-4ABA-B824-A16C275416E7}" type="presParOf" srcId="{5F1B6FC5-848D-4CB6-9863-015BA8EEA292}" destId="{35E91959-2A65-41FA-9622-DAA5E4A5E92D}" srcOrd="1" destOrd="0" presId="urn:microsoft.com/office/officeart/2005/8/layout/list1"/>
    <dgm:cxn modelId="{E11F0891-EC86-48AE-AF53-2D0207CEC568}" type="presParOf" srcId="{EB79A253-139D-3B4E-860C-BBED3033E39D}" destId="{F2956864-8261-48AE-97E4-34F4FAE33C96}" srcOrd="13" destOrd="0" presId="urn:microsoft.com/office/officeart/2005/8/layout/list1"/>
    <dgm:cxn modelId="{70DB4E06-B79E-4904-A495-E21E7814F1D3}" type="presParOf" srcId="{EB79A253-139D-3B4E-860C-BBED3033E39D}" destId="{E8B57569-18C2-48C4-B7B0-A0BF2DEBB2CD}" srcOrd="14" destOrd="0" presId="urn:microsoft.com/office/officeart/2005/8/layout/list1"/>
    <dgm:cxn modelId="{3A7EAFBF-DE27-4177-ADD1-DC82B444E4FF}" type="presParOf" srcId="{EB79A253-139D-3B4E-860C-BBED3033E39D}" destId="{8C83B723-BCD6-4575-9725-A93FCE6DF385}" srcOrd="15" destOrd="0" presId="urn:microsoft.com/office/officeart/2005/8/layout/list1"/>
    <dgm:cxn modelId="{65F04D67-8727-4BB1-92D5-E106C74BCA3A}" type="presParOf" srcId="{EB79A253-139D-3B4E-860C-BBED3033E39D}" destId="{AEBE8F05-59E4-403B-9579-4F2C6AA52ECA}" srcOrd="16" destOrd="0" presId="urn:microsoft.com/office/officeart/2005/8/layout/list1"/>
    <dgm:cxn modelId="{957EDBCF-06F7-4A21-9011-AB6A452231AE}" type="presParOf" srcId="{AEBE8F05-59E4-403B-9579-4F2C6AA52ECA}" destId="{144898BB-EBDA-4319-B9B6-42AAD95E5F4D}" srcOrd="0" destOrd="0" presId="urn:microsoft.com/office/officeart/2005/8/layout/list1"/>
    <dgm:cxn modelId="{10AD2B83-14BF-4674-A32F-6623B8FC6290}" type="presParOf" srcId="{AEBE8F05-59E4-403B-9579-4F2C6AA52ECA}" destId="{6443709F-85E2-4B8E-9264-51D7C6D47E5C}" srcOrd="1" destOrd="0" presId="urn:microsoft.com/office/officeart/2005/8/layout/list1"/>
    <dgm:cxn modelId="{3D72C396-EB02-4FAF-8AB8-58571A32276D}" type="presParOf" srcId="{EB79A253-139D-3B4E-860C-BBED3033E39D}" destId="{1BE6A144-B1E8-4223-ABC5-077677EB4150}" srcOrd="17" destOrd="0" presId="urn:microsoft.com/office/officeart/2005/8/layout/list1"/>
    <dgm:cxn modelId="{67FB6F91-536E-409B-B2EB-63D3789ABBE8}" type="presParOf" srcId="{EB79A253-139D-3B4E-860C-BBED3033E39D}" destId="{C5420646-BDD5-4923-964E-29228E3F722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FE006-9443-40D0-AFC3-343F0E17A418}">
      <dsp:nvSpPr>
        <dsp:cNvPr id="0" name=""/>
        <dsp:cNvSpPr/>
      </dsp:nvSpPr>
      <dsp:spPr>
        <a:xfrm>
          <a:off x="0" y="255748"/>
          <a:ext cx="6364224" cy="9906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934" tIns="354076" rIns="49393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700" kern="1200"/>
            <a:t>1.3 Reflective Practice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700" kern="1200"/>
            <a:t>1.4 Digital CPD</a:t>
          </a:r>
        </a:p>
      </dsp:txBody>
      <dsp:txXfrm>
        <a:off x="0" y="255748"/>
        <a:ext cx="6364224" cy="990675"/>
      </dsp:txXfrm>
    </dsp:sp>
    <dsp:sp modelId="{954F6397-7FE2-4AFA-91BA-C40216080985}">
      <dsp:nvSpPr>
        <dsp:cNvPr id="0" name=""/>
        <dsp:cNvSpPr/>
      </dsp:nvSpPr>
      <dsp:spPr>
        <a:xfrm>
          <a:off x="318211" y="4828"/>
          <a:ext cx="4454956" cy="501840"/>
        </a:xfrm>
        <a:prstGeom prst="roundRect">
          <a:avLst/>
        </a:prstGeom>
        <a:solidFill>
          <a:srgbClr val="F780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387" tIns="0" rIns="168387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b="1" kern="1200"/>
            <a:t>Area 1: Professional Engagement</a:t>
          </a:r>
          <a:endParaRPr lang="en-IE" sz="1700" kern="1200"/>
        </a:p>
      </dsp:txBody>
      <dsp:txXfrm>
        <a:off x="342709" y="29326"/>
        <a:ext cx="4405960" cy="452844"/>
      </dsp:txXfrm>
    </dsp:sp>
    <dsp:sp modelId="{1136201A-AAB9-874C-A54E-803407D13DC3}">
      <dsp:nvSpPr>
        <dsp:cNvPr id="0" name=""/>
        <dsp:cNvSpPr/>
      </dsp:nvSpPr>
      <dsp:spPr>
        <a:xfrm>
          <a:off x="0" y="1589143"/>
          <a:ext cx="6364224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934" tIns="354076" rIns="49393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700" kern="1200"/>
            <a:t>2.1 Selecting</a:t>
          </a:r>
          <a:endParaRPr lang="en-US" sz="1700" kern="1200"/>
        </a:p>
      </dsp:txBody>
      <dsp:txXfrm>
        <a:off x="0" y="1589143"/>
        <a:ext cx="6364224" cy="722925"/>
      </dsp:txXfrm>
    </dsp:sp>
    <dsp:sp modelId="{6678E8B7-8E38-E046-A47E-75897808CB6D}">
      <dsp:nvSpPr>
        <dsp:cNvPr id="0" name=""/>
        <dsp:cNvSpPr/>
      </dsp:nvSpPr>
      <dsp:spPr>
        <a:xfrm>
          <a:off x="318211" y="1338223"/>
          <a:ext cx="4454956" cy="501840"/>
        </a:xfrm>
        <a:prstGeom prst="roundRect">
          <a:avLst/>
        </a:prstGeom>
        <a:solidFill>
          <a:srgbClr val="319E4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387" tIns="0" rIns="168387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b="1" kern="1200"/>
            <a:t>Area 2: Digital Resources</a:t>
          </a:r>
          <a:endParaRPr lang="en-US" sz="1700" kern="1200"/>
        </a:p>
      </dsp:txBody>
      <dsp:txXfrm>
        <a:off x="342709" y="1362721"/>
        <a:ext cx="4405960" cy="452844"/>
      </dsp:txXfrm>
    </dsp:sp>
    <dsp:sp modelId="{853695F8-361F-944A-BE26-D31893B208D6}">
      <dsp:nvSpPr>
        <dsp:cNvPr id="0" name=""/>
        <dsp:cNvSpPr/>
      </dsp:nvSpPr>
      <dsp:spPr>
        <a:xfrm>
          <a:off x="0" y="2654788"/>
          <a:ext cx="6364224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934" tIns="354076" rIns="49393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700" kern="1200"/>
            <a:t>3.1 Teaching</a:t>
          </a:r>
          <a:endParaRPr lang="en-US" sz="1700" kern="1200"/>
        </a:p>
      </dsp:txBody>
      <dsp:txXfrm>
        <a:off x="0" y="2654788"/>
        <a:ext cx="6364224" cy="722925"/>
      </dsp:txXfrm>
    </dsp:sp>
    <dsp:sp modelId="{D538695F-0B60-FB4A-92FF-A081CA028154}">
      <dsp:nvSpPr>
        <dsp:cNvPr id="0" name=""/>
        <dsp:cNvSpPr/>
      </dsp:nvSpPr>
      <dsp:spPr>
        <a:xfrm>
          <a:off x="318211" y="2403868"/>
          <a:ext cx="4454956" cy="501840"/>
        </a:xfrm>
        <a:prstGeom prst="roundRect">
          <a:avLst/>
        </a:prstGeom>
        <a:solidFill>
          <a:srgbClr val="3986C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387" tIns="0" rIns="168387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b="1" kern="1200"/>
            <a:t>Area 3: Teaching</a:t>
          </a:r>
          <a:endParaRPr lang="en-US" sz="1700" kern="1200"/>
        </a:p>
      </dsp:txBody>
      <dsp:txXfrm>
        <a:off x="342709" y="2428366"/>
        <a:ext cx="4405960" cy="452844"/>
      </dsp:txXfrm>
    </dsp:sp>
    <dsp:sp modelId="{E8B57569-18C2-48C4-B7B0-A0BF2DEBB2CD}">
      <dsp:nvSpPr>
        <dsp:cNvPr id="0" name=""/>
        <dsp:cNvSpPr/>
      </dsp:nvSpPr>
      <dsp:spPr>
        <a:xfrm>
          <a:off x="0" y="3720433"/>
          <a:ext cx="6364224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934" tIns="354076" rIns="493934" bIns="120904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700" b="0" kern="1200">
              <a:latin typeface="Avenir Next LT Pro"/>
            </a:rPr>
            <a:t>4.1 Assessment strategies</a:t>
          </a:r>
        </a:p>
      </dsp:txBody>
      <dsp:txXfrm>
        <a:off x="0" y="3720433"/>
        <a:ext cx="6364224" cy="722925"/>
      </dsp:txXfrm>
    </dsp:sp>
    <dsp:sp modelId="{35E91959-2A65-41FA-9622-DAA5E4A5E92D}">
      <dsp:nvSpPr>
        <dsp:cNvPr id="0" name=""/>
        <dsp:cNvSpPr/>
      </dsp:nvSpPr>
      <dsp:spPr>
        <a:xfrm>
          <a:off x="318211" y="3469513"/>
          <a:ext cx="4454956" cy="501840"/>
        </a:xfrm>
        <a:prstGeom prst="roundRect">
          <a:avLst/>
        </a:prstGeom>
        <a:solidFill>
          <a:srgbClr val="00AA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387" tIns="0" rIns="168387" bIns="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b="1" kern="1200">
              <a:latin typeface="Avenir Next LT Pro"/>
            </a:rPr>
            <a:t>Area 4: Assessment</a:t>
          </a:r>
        </a:p>
      </dsp:txBody>
      <dsp:txXfrm>
        <a:off x="342709" y="3494011"/>
        <a:ext cx="4405960" cy="452844"/>
      </dsp:txXfrm>
    </dsp:sp>
    <dsp:sp modelId="{C5420646-BDD5-4923-964E-29228E3F7228}">
      <dsp:nvSpPr>
        <dsp:cNvPr id="0" name=""/>
        <dsp:cNvSpPr/>
      </dsp:nvSpPr>
      <dsp:spPr>
        <a:xfrm>
          <a:off x="0" y="4786078"/>
          <a:ext cx="6364224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934" tIns="354076" rIns="493934" bIns="120904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700" kern="1200">
              <a:latin typeface="Avenir Next LT Pro"/>
            </a:rPr>
            <a:t>5.3 Actively engaging learners</a:t>
          </a:r>
          <a:endParaRPr lang="en-IE" sz="1700" kern="1200"/>
        </a:p>
      </dsp:txBody>
      <dsp:txXfrm>
        <a:off x="0" y="4786078"/>
        <a:ext cx="6364224" cy="722925"/>
      </dsp:txXfrm>
    </dsp:sp>
    <dsp:sp modelId="{6443709F-85E2-4B8E-9264-51D7C6D47E5C}">
      <dsp:nvSpPr>
        <dsp:cNvPr id="0" name=""/>
        <dsp:cNvSpPr/>
      </dsp:nvSpPr>
      <dsp:spPr>
        <a:xfrm>
          <a:off x="318211" y="4535158"/>
          <a:ext cx="4454956" cy="501840"/>
        </a:xfrm>
        <a:prstGeom prst="roundRect">
          <a:avLst/>
        </a:prstGeom>
        <a:solidFill>
          <a:srgbClr val="6341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387" tIns="0" rIns="168387" bIns="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b="1" kern="1200">
              <a:latin typeface="Avenir Next LT Pro"/>
            </a:rPr>
            <a:t>Area 5: Empowering Learners</a:t>
          </a:r>
        </a:p>
      </dsp:txBody>
      <dsp:txXfrm>
        <a:off x="342709" y="4559656"/>
        <a:ext cx="4405960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5B461-6B86-437C-AE0C-2EC91D1FDAF9}" type="datetimeFigureOut">
              <a:rPr lang="en-IE" smtClean="0"/>
              <a:t>23/07/2020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05E331-A587-40B7-95F8-184E18780C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7259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IE"/>
              <a:t>Dara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IE"/>
              <a:t>You will focus on the balance that you are going to achieve between these types of learning. The ABC LD framework will provide a start with plenty of suggestions for each of these types of learning.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IE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/>
              <a:t>Learning types on one side and examples of activities on the other</a:t>
            </a:r>
            <a:endParaRPr lang="en-GB" sz="70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IE"/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I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064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/>
              <a:t>David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05E331-A587-40B7-95F8-184E18780C03}" type="slidenum">
              <a:rPr lang="en-IE" smtClean="0"/>
              <a:t>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6494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IE"/>
              <a:t>David </a:t>
            </a:r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IE"/>
              <a:t>43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36" y="5249620"/>
            <a:ext cx="7559262" cy="537713"/>
          </a:xfrm>
        </p:spPr>
        <p:txBody>
          <a:bodyPr anchor="t">
            <a:normAutofit/>
          </a:bodyPr>
          <a:lstStyle>
            <a:lvl1pPr algn="l">
              <a:defRPr sz="3038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1192D-1B69-A648-85CB-F16FFBDED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936" y="5787333"/>
            <a:ext cx="7559262" cy="537713"/>
          </a:xfrm>
        </p:spPr>
        <p:txBody>
          <a:bodyPr anchor="t">
            <a:normAutofit/>
          </a:bodyPr>
          <a:lstStyle>
            <a:lvl1pPr marL="0" indent="0" algn="l">
              <a:buNone/>
              <a:defRPr sz="2363">
                <a:solidFill>
                  <a:srgbClr val="00A956"/>
                </a:solidFill>
                <a:latin typeface="Georgia" panose="02040502050405020303" pitchFamily="18" charset="0"/>
              </a:defRPr>
            </a:lvl1pPr>
            <a:lvl2pPr marL="411589" indent="0" algn="ctr">
              <a:buNone/>
              <a:defRPr sz="1800"/>
            </a:lvl2pPr>
            <a:lvl3pPr marL="823178" indent="0" algn="ctr">
              <a:buNone/>
              <a:defRPr sz="1620"/>
            </a:lvl3pPr>
            <a:lvl4pPr marL="1234767" indent="0" algn="ctr">
              <a:buNone/>
              <a:defRPr sz="1441"/>
            </a:lvl4pPr>
            <a:lvl5pPr marL="1646356" indent="0" algn="ctr">
              <a:buNone/>
              <a:defRPr sz="1441"/>
            </a:lvl5pPr>
            <a:lvl6pPr marL="2057945" indent="0" algn="ctr">
              <a:buNone/>
              <a:defRPr sz="1441"/>
            </a:lvl6pPr>
            <a:lvl7pPr marL="2469534" indent="0" algn="ctr">
              <a:buNone/>
              <a:defRPr sz="1441"/>
            </a:lvl7pPr>
            <a:lvl8pPr marL="2881122" indent="0" algn="ctr">
              <a:buNone/>
              <a:defRPr sz="1441"/>
            </a:lvl8pPr>
            <a:lvl9pPr marL="3292712" indent="0" algn="ctr">
              <a:buNone/>
              <a:defRPr sz="1441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605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D19D5-0F85-CB4E-B0A9-93B988A6B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9A43A-A3AB-9641-9E5A-9DA8B2CC0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60218-C02E-42A9-BFA3-414D0F1819BB}" type="datetimeFigureOut">
              <a:rPr lang="en-IE" smtClean="0"/>
              <a:t>23/07/2020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B5666-28FF-9F4F-8C5C-D50684398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F1F43-8673-9348-80A9-029FC361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D644-F696-4774-B99C-AB56F1BD37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6401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8995B1-CE25-1148-9140-B20A1F18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60218-C02E-42A9-BFA3-414D0F1819BB}" type="datetimeFigureOut">
              <a:rPr lang="en-IE" smtClean="0"/>
              <a:t>23/07/2020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093B2-889C-3D45-91E5-6ABBE19F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78FF8-B193-9B4D-A0D1-BDFE4CDC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D644-F696-4774-B99C-AB56F1BD37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1104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36" y="4374684"/>
            <a:ext cx="7559262" cy="1220748"/>
          </a:xfrm>
        </p:spPr>
        <p:txBody>
          <a:bodyPr anchor="t">
            <a:normAutofit/>
          </a:bodyPr>
          <a:lstStyle>
            <a:lvl1pPr algn="l">
              <a:defRPr sz="3173" b="1">
                <a:solidFill>
                  <a:srgbClr val="00A956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307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683AE-721B-8E45-86D0-EDEFBB6DA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2527595"/>
            <a:ext cx="8099209" cy="454274"/>
          </a:xfrm>
        </p:spPr>
        <p:txBody>
          <a:bodyPr anchor="t"/>
          <a:lstStyle>
            <a:lvl1pPr>
              <a:defRPr sz="303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79186-9A63-804D-B992-7A2615733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37" y="2981869"/>
            <a:ext cx="8099209" cy="447131"/>
          </a:xfrm>
        </p:spPr>
        <p:txBody>
          <a:bodyPr anchor="t"/>
          <a:lstStyle>
            <a:lvl1pPr marL="0" indent="0">
              <a:buNone/>
              <a:defRPr sz="2025">
                <a:solidFill>
                  <a:srgbClr val="005336"/>
                </a:solidFill>
              </a:defRPr>
            </a:lvl1pPr>
            <a:lvl2pPr marL="4115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3178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767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4pPr>
            <a:lvl5pPr marL="1646356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5pPr>
            <a:lvl6pPr marL="2057945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6pPr>
            <a:lvl7pPr marL="2469534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7pPr>
            <a:lvl8pPr marL="2881122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8pPr>
            <a:lvl9pPr marL="3292712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03FE8-725B-C542-9752-0F0519FD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A956"/>
                </a:solidFill>
              </a:defRPr>
            </a:lvl1pPr>
          </a:lstStyle>
          <a:p>
            <a:fld id="{AC460218-C02E-42A9-BFA3-414D0F1819BB}" type="datetimeFigureOut">
              <a:rPr lang="en-IE" smtClean="0"/>
              <a:t>23/07/2020</a:t>
            </a:fld>
            <a:endParaRPr lang="en-IE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62716B-0319-2E48-8A4F-A486A8CCA0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37752" y="3645569"/>
            <a:ext cx="1781826" cy="510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04787F-D361-3E40-984A-D6B2F134C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37" y="3402531"/>
            <a:ext cx="1781826" cy="100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4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57A8-4F44-A743-9523-4F882D6B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2297-C797-C746-BFFC-71DBB9070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BC500-FEB0-E34F-8384-75379BA5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60218-C02E-42A9-BFA3-414D0F1819BB}" type="datetimeFigureOut">
              <a:rPr lang="en-IE" smtClean="0"/>
              <a:t>23/07/2020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3037-7A0A-9643-8F64-D23E831E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CD8BA-88AE-0D4A-A7D5-B98698AD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D644-F696-4774-B99C-AB56F1BD37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1418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937" y="1628355"/>
            <a:ext cx="5181600" cy="12046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8C761-09FD-F940-A379-C15FF3112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628354"/>
            <a:ext cx="4991337" cy="4351338"/>
          </a:xfrm>
        </p:spPr>
        <p:txBody>
          <a:bodyPr/>
          <a:lstStyle>
            <a:lvl1pPr>
              <a:lnSpc>
                <a:spcPts val="2903"/>
              </a:lnSpc>
              <a:defRPr sz="1688" b="1"/>
            </a:lvl1pPr>
            <a:lvl2pPr>
              <a:lnSpc>
                <a:spcPts val="2903"/>
              </a:lnSpc>
              <a:defRPr sz="1688" b="1"/>
            </a:lvl2pPr>
            <a:lvl3pPr>
              <a:lnSpc>
                <a:spcPts val="2903"/>
              </a:lnSpc>
              <a:defRPr sz="1688" b="1"/>
            </a:lvl3pPr>
            <a:lvl4pPr>
              <a:lnSpc>
                <a:spcPts val="2903"/>
              </a:lnSpc>
              <a:defRPr sz="1688" b="1"/>
            </a:lvl4pPr>
            <a:lvl5pPr>
              <a:lnSpc>
                <a:spcPts val="2903"/>
              </a:lnSpc>
              <a:defRPr sz="1688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60218-C02E-42A9-BFA3-414D0F1819BB}" type="datetimeFigureOut">
              <a:rPr lang="en-IE" smtClean="0"/>
              <a:t>23/07/2020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D644-F696-4774-B99C-AB56F1BD37AA}" type="slidenum">
              <a:rPr lang="en-IE" smtClean="0"/>
              <a:t>‹#›</a:t>
            </a:fld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7937" y="2940152"/>
            <a:ext cx="5181600" cy="303954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121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&amp; Pictur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939" y="1628355"/>
            <a:ext cx="4859525" cy="12046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60218-C02E-42A9-BFA3-414D0F1819BB}" type="datetimeFigureOut">
              <a:rPr lang="en-IE" smtClean="0"/>
              <a:t>23/07/2020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D644-F696-4774-B99C-AB56F1BD37AA}" type="slidenum">
              <a:rPr lang="en-IE" smtClean="0"/>
              <a:t>‹#›</a:t>
            </a:fld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7939" y="2940152"/>
            <a:ext cx="4859525" cy="303954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0852C3-1AE9-6D47-B34A-4970BBFD8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9446" y="1628355"/>
            <a:ext cx="5939420" cy="36455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97792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Bullet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5739714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231492" indent="-231492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60218-C02E-42A9-BFA3-414D0F1819BB}" type="datetimeFigureOut">
              <a:rPr lang="en-IE" smtClean="0"/>
              <a:t>23/07/2020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D644-F696-4774-B99C-AB56F1BD37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1327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Bullet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5739714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231492" indent="-231492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60218-C02E-42A9-BFA3-414D0F1819BB}" type="datetimeFigureOut">
              <a:rPr lang="en-IE" smtClean="0"/>
              <a:t>23/07/2020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D644-F696-4774-B99C-AB56F1BD37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1455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6267A8-E11A-BC4B-ABF0-35302C5B76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-1553"/>
            <a:ext cx="5739715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0" indent="0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60218-C02E-42A9-BFA3-414D0F1819BB}" type="datetimeFigureOut">
              <a:rPr lang="en-IE" smtClean="0"/>
              <a:t>23/07/2020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D644-F696-4774-B99C-AB56F1BD37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3406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82D14D-EFB8-194E-9283-741A4DB5D3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-1553"/>
            <a:ext cx="5739715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0" indent="0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60218-C02E-42A9-BFA3-414D0F1819BB}" type="datetimeFigureOut">
              <a:rPr lang="en-IE" smtClean="0"/>
              <a:t>23/07/2020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ED644-F696-4774-B99C-AB56F1BD37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88812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A7FBCA-0170-A045-A7B9-C21077D8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10515600" cy="70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127D-E475-0447-ABE5-C831EB30D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37" y="1628354"/>
            <a:ext cx="10515600" cy="322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1DA5F-71C7-C24D-A60E-69D381002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937" y="63189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8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fld id="{AC460218-C02E-42A9-BFA3-414D0F1819BB}" type="datetimeFigureOut">
              <a:rPr lang="en-IE" smtClean="0"/>
              <a:t>23/07/2020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6C108-9FF4-4247-BF63-31A399B9D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91136" y="63189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8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FD07C-4D6A-8244-A552-36C15D64D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05937" y="6318987"/>
            <a:ext cx="22371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08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fld id="{110ED644-F696-4774-B99C-AB56F1BD37A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7474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823178" rtl="0" eaLnBrk="1" latinLnBrk="0" hangingPunct="1">
        <a:lnSpc>
          <a:spcPct val="90000"/>
        </a:lnSpc>
        <a:spcBef>
          <a:spcPct val="0"/>
        </a:spcBef>
        <a:buNone/>
        <a:defRPr sz="3038" b="0" kern="1200">
          <a:solidFill>
            <a:srgbClr val="005336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05794" indent="-205794" algn="l" defTabSz="823178" rtl="0" eaLnBrk="1" latinLnBrk="0" hangingPunct="1">
        <a:lnSpc>
          <a:spcPct val="90000"/>
        </a:lnSpc>
        <a:spcBef>
          <a:spcPts val="901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1pPr>
      <a:lvl2pPr marL="617383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2pPr>
      <a:lvl3pPr marL="1028973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3pPr>
      <a:lvl4pPr marL="1440561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4pPr>
      <a:lvl5pPr marL="1852150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5pPr>
      <a:lvl6pPr marL="2263739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5328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918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8507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589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3178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767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6356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945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9534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1122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2712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about/downloads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wnERkQBqSGM?feature=oembed" TargetMode="External"/><Relationship Id="rId4" Type="http://schemas.openxmlformats.org/officeDocument/2006/relationships/hyperlink" Target="https://youtu.be/wnERkQBqSGM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creativecommons.org/licenses/by-nc-sa/4.0/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oicesofglass.wordpress.com/2014/01/20/changes-and-challenges-ahead/" TargetMode="External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ulcampus-my.sharepoint.com/:x:/g/personal/angelica_risquez_ul_ie/EQnTZIlqZjlFj0_b2Cx7BtMBI8e7Wg8RekHSq9V0EBORaw?e=NLdVuq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peoplematters.in/article/life-at-work/it-is-time-to-revisit-your-time-management-strategies-17589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peoplematters.in/article/life-at-work/it-is-time-to-revisit-your-time-management-strategies-17589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peoplematters.in/article/life-at-work/it-is-time-to-revisit-your-time-management-strategies-17589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lovenian_soldiers_with_the_20th_Motorized_Battalion,_1st_Brigade_conduct_a_mission_briefing_Sept_140901-A-FN852-001.jpg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ulcampus-my.sharepoint.com/:x:/g/personal/angelica_risquez_ul_ie/EQnTZIlqZjlFj0_b2Cx7BtMBI8e7Wg8RekHSq9V0EBORaw?e=NLdVuq" TargetMode="Externa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dtl.blo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ec.europa.eu/jrc/en/digcompedu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8E2EA7-1DF6-4769-A6C4-1A2589D56DDB}"/>
              </a:ext>
            </a:extLst>
          </p:cNvPr>
          <p:cNvSpPr txBox="1">
            <a:spLocks/>
          </p:cNvSpPr>
          <p:nvPr/>
        </p:nvSpPr>
        <p:spPr>
          <a:xfrm>
            <a:off x="1051060" y="2519680"/>
            <a:ext cx="8397740" cy="9295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8231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38" b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IE" sz="4000"/>
              <a:t>ABC Learning Design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A5510AF-A71D-45C2-B83B-6D67045B0E5D}"/>
              </a:ext>
            </a:extLst>
          </p:cNvPr>
          <p:cNvSpPr txBox="1">
            <a:spLocks/>
          </p:cNvSpPr>
          <p:nvPr/>
        </p:nvSpPr>
        <p:spPr>
          <a:xfrm>
            <a:off x="1051060" y="3347629"/>
            <a:ext cx="8099209" cy="4471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823178" rtl="0" eaLnBrk="1" latinLnBrk="0" hangingPunct="1">
              <a:lnSpc>
                <a:spcPct val="90000"/>
              </a:lnSpc>
              <a:spcBef>
                <a:spcPts val="901"/>
              </a:spcBef>
              <a:buFont typeface="Arial" panose="020B0604020202020204" pitchFamily="34" charset="0"/>
              <a:buNone/>
              <a:defRPr sz="2363" kern="1200">
                <a:solidFill>
                  <a:srgbClr val="00A956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11589" indent="0" algn="ctr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2pPr>
            <a:lvl3pPr marL="823178" indent="0" algn="ctr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62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3pPr>
            <a:lvl4pPr marL="1234767" indent="0" algn="ctr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4pPr>
            <a:lvl5pPr marL="1646356" indent="0" algn="ctr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5pPr>
            <a:lvl6pPr marL="2057945" indent="0" algn="ctr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9534" indent="0" algn="ctr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1122" indent="0" algn="ctr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92712" indent="0" algn="ctr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200" dirty="0"/>
              <a:t>Curriculum design workshop</a:t>
            </a:r>
          </a:p>
          <a:p>
            <a:endParaRPr lang="en-IE" sz="3200" dirty="0"/>
          </a:p>
          <a:p>
            <a:r>
              <a:rPr lang="en-IE" sz="3200" dirty="0"/>
              <a:t>Dr Ide O’Sullivan, David Moloney </a:t>
            </a:r>
            <a:br>
              <a:rPr lang="en-IE" sz="3200" dirty="0"/>
            </a:br>
            <a:r>
              <a:rPr lang="en-IE" sz="3200" dirty="0"/>
              <a:t>and Dr Angelica Risquez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3732476-331C-4711-9663-B2FBC20CA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2036" y="5824825"/>
            <a:ext cx="2196699" cy="7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0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Diana Laurillard introduces the six learning types">
            <a:hlinkClick r:id="" action="ppaction://media"/>
            <a:extLst>
              <a:ext uri="{FF2B5EF4-FFF2-40B4-BE49-F238E27FC236}">
                <a16:creationId xmlns:a16="http://schemas.microsoft.com/office/drawing/2014/main" id="{355A4EFF-C249-4DFF-A7ED-50CDEDB97C1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32000" y="593163"/>
            <a:ext cx="8128000" cy="457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7BF4F3-1434-4F2D-8D47-1BA28465EDAD}"/>
              </a:ext>
            </a:extLst>
          </p:cNvPr>
          <p:cNvSpPr/>
          <p:nvPr/>
        </p:nvSpPr>
        <p:spPr>
          <a:xfrm>
            <a:off x="4343170" y="5279718"/>
            <a:ext cx="7358746" cy="60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3328">
                <a:latin typeface="YouTube Noto"/>
                <a:hlinkClick r:id="rId4"/>
              </a:rPr>
              <a:t>Source: https://youtu.be/wnERkQBqSGM</a:t>
            </a:r>
            <a:endParaRPr lang="en-IE" sz="3328"/>
          </a:p>
        </p:txBody>
      </p:sp>
    </p:spTree>
    <p:extLst>
      <p:ext uri="{BB962C8B-B14F-4D97-AF65-F5344CB8AC3E}">
        <p14:creationId xmlns:p14="http://schemas.microsoft.com/office/powerpoint/2010/main" val="88840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1945" y="256328"/>
            <a:ext cx="8608095" cy="461758"/>
          </a:xfrm>
          <a:prstGeom prst="rect">
            <a:avLst/>
          </a:prstGeom>
          <a:noFill/>
        </p:spPr>
        <p:txBody>
          <a:bodyPr wrap="square" lIns="65305" tIns="32653" rIns="65305" bIns="32653">
            <a:spAutoFit/>
          </a:bodyPr>
          <a:lstStyle/>
          <a:p>
            <a:r>
              <a:rPr lang="en-GB" sz="2572" b="1">
                <a:solidFill>
                  <a:schemeClr val="bg1"/>
                </a:solidFill>
              </a:rPr>
              <a:t>Learning type cards (front)</a:t>
            </a:r>
            <a:endParaRPr lang="en-GB" sz="2572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5C382A-D302-4F9E-90AF-9C7B68B01969}"/>
              </a:ext>
            </a:extLst>
          </p:cNvPr>
          <p:cNvGrpSpPr/>
          <p:nvPr/>
        </p:nvGrpSpPr>
        <p:grpSpPr>
          <a:xfrm>
            <a:off x="629005" y="819722"/>
            <a:ext cx="11258195" cy="5781950"/>
            <a:chOff x="1710553" y="1301503"/>
            <a:chExt cx="8771857" cy="469802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29B1E6-FF75-4333-BBBC-9FEF24B24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0556" y="1301503"/>
              <a:ext cx="2828571" cy="21620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1D2FCE-7CB5-4808-920C-C91C7F512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5766" y="1301503"/>
              <a:ext cx="2849999" cy="21620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DD1A0A4-7C1C-4837-9415-C8D1A50FF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02403" y="1301503"/>
              <a:ext cx="2880007" cy="21620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E0FFA78-4B87-4437-A09C-108A799FA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10553" y="3861847"/>
              <a:ext cx="2828571" cy="21376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55D30B-98E9-49E8-AFF5-64393D274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45766" y="3864498"/>
              <a:ext cx="2849999" cy="21114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C9ECAE3-9EFC-4F0D-A631-82EA6AEA9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89" r="1008" b="-126"/>
            <a:stretch/>
          </p:blipFill>
          <p:spPr>
            <a:xfrm>
              <a:off x="7602403" y="3870051"/>
              <a:ext cx="2879044" cy="210586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27903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999" y="5359590"/>
            <a:ext cx="577067" cy="5102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8275FE-8542-4D06-BF02-BF67F4384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78" y="344632"/>
            <a:ext cx="6161211" cy="46249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006803-C70F-4788-B202-EB5200533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13" y="3158576"/>
            <a:ext cx="6883334" cy="513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8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99" y="5578929"/>
            <a:ext cx="577067" cy="5102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921734-8E8F-4A34-A2BD-9E98A1419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95" y="340378"/>
            <a:ext cx="6054771" cy="4554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1A3E8C-C218-4393-82EE-1E32F228D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41" y="2854267"/>
            <a:ext cx="6087867" cy="455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8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41" y="5448271"/>
            <a:ext cx="577067" cy="5102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BBCCB8-F836-42EF-9EB7-C161CD608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71" y="237137"/>
            <a:ext cx="6164603" cy="4601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34BBFD-96AC-4B6A-8C2D-ABCB84703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165" y="3049359"/>
            <a:ext cx="6204532" cy="464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4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88" y="5672178"/>
            <a:ext cx="577067" cy="5102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E2B508-DF77-449A-8FBB-C73207091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05" y="251319"/>
            <a:ext cx="6177576" cy="4633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18A855-4ED5-44C9-8E81-76247BE00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19" y="3151835"/>
            <a:ext cx="6177576" cy="464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7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7EDA1D-938C-46EE-AA8D-5E3686D1D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32" y="327665"/>
            <a:ext cx="6159349" cy="4643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DCA5-1DB8-4D3E-8FD2-965E9307F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07" y="3429000"/>
            <a:ext cx="6153061" cy="46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0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28049A-ACAE-4F87-A80C-A88FC266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35" y="327363"/>
            <a:ext cx="6159349" cy="4613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6AA2A3-6F13-4826-814A-443388A9C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193" y="2383665"/>
            <a:ext cx="6155405" cy="461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1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/>
          <p:cNvSpPr/>
          <p:nvPr/>
        </p:nvSpPr>
        <p:spPr>
          <a:xfrm>
            <a:off x="1650491" y="492164"/>
            <a:ext cx="2828571" cy="2331397"/>
          </a:xfrm>
          <a:prstGeom prst="rect">
            <a:avLst/>
          </a:prstGeom>
          <a:solidFill>
            <a:srgbClr val="F88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5" tIns="32653" rIns="65305" bIns="32653" rtlCol="0" anchor="ctr"/>
          <a:lstStyle/>
          <a:p>
            <a:endParaRPr lang="en-GB" sz="2000"/>
          </a:p>
        </p:txBody>
      </p:sp>
      <p:sp>
        <p:nvSpPr>
          <p:cNvPr id="2" name="Rectangle 1"/>
          <p:cNvSpPr/>
          <p:nvPr/>
        </p:nvSpPr>
        <p:spPr>
          <a:xfrm>
            <a:off x="244935" y="93086"/>
            <a:ext cx="10383736" cy="373720"/>
          </a:xfrm>
          <a:prstGeom prst="rect">
            <a:avLst/>
          </a:prstGeom>
          <a:noFill/>
        </p:spPr>
        <p:txBody>
          <a:bodyPr wrap="square" lIns="65305" tIns="32653" rIns="65305" bIns="32653">
            <a:sp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Learning types activities , V- Visible learning A - can be assessed (formative or summative)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76774" y="474113"/>
            <a:ext cx="1463276" cy="373720"/>
          </a:xfrm>
          <a:prstGeom prst="rect">
            <a:avLst/>
          </a:prstGeom>
          <a:noFill/>
        </p:spPr>
        <p:txBody>
          <a:bodyPr wrap="none" lIns="65305" tIns="32653" rIns="65305" bIns="32653">
            <a:spAutoFit/>
          </a:bodyPr>
          <a:lstStyle/>
          <a:p>
            <a:pPr>
              <a:spcBef>
                <a:spcPts val="429"/>
              </a:spcBef>
              <a:spcAft>
                <a:spcPts val="429"/>
              </a:spcAft>
            </a:pP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Investigation</a:t>
            </a:r>
            <a:endParaRPr lang="en-GB" sz="200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84349" y="492164"/>
            <a:ext cx="2828571" cy="1916683"/>
          </a:xfrm>
          <a:prstGeom prst="rect">
            <a:avLst/>
          </a:prstGeom>
          <a:solidFill>
            <a:srgbClr val="BB9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5" tIns="32653" rIns="65305" bIns="32653" rtlCol="0" anchor="ctr"/>
          <a:lstStyle/>
          <a:p>
            <a:endParaRPr lang="en-GB" sz="2000"/>
          </a:p>
        </p:txBody>
      </p:sp>
      <p:sp>
        <p:nvSpPr>
          <p:cNvPr id="37" name="Rectangle 36"/>
          <p:cNvSpPr/>
          <p:nvPr/>
        </p:nvSpPr>
        <p:spPr>
          <a:xfrm>
            <a:off x="7708027" y="492164"/>
            <a:ext cx="2828571" cy="6137461"/>
          </a:xfrm>
          <a:prstGeom prst="rect">
            <a:avLst/>
          </a:prstGeom>
          <a:solidFill>
            <a:srgbClr val="BDE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5" tIns="32653" rIns="65305" bIns="32653" rtlCol="0" anchor="ctr"/>
          <a:lstStyle/>
          <a:p>
            <a:endParaRPr lang="en-GB" sz="2000"/>
          </a:p>
        </p:txBody>
      </p:sp>
      <p:sp>
        <p:nvSpPr>
          <p:cNvPr id="6" name="Rectangle 5"/>
          <p:cNvSpPr/>
          <p:nvPr/>
        </p:nvSpPr>
        <p:spPr>
          <a:xfrm>
            <a:off x="7718209" y="899043"/>
            <a:ext cx="2836889" cy="5144257"/>
          </a:xfrm>
          <a:prstGeom prst="rect">
            <a:avLst/>
          </a:prstGeom>
          <a:noFill/>
        </p:spPr>
        <p:txBody>
          <a:bodyPr wrap="square" lIns="65305" tIns="32653" rIns="65305" bIns="32653">
            <a:spAutoFit/>
          </a:bodyPr>
          <a:lstStyle/>
          <a:p>
            <a:r>
              <a:rPr lang="en-GB" sz="1000" b="1"/>
              <a:t>Interview an expert (video/forum/chat) V</a:t>
            </a:r>
          </a:p>
          <a:p>
            <a:r>
              <a:rPr lang="en-GB" sz="1000" b="1"/>
              <a:t>Literature reviews and critiques (forum/blog/wiki/RSS) V/A</a:t>
            </a:r>
          </a:p>
          <a:p>
            <a:r>
              <a:rPr lang="en-GB" sz="1000" b="1"/>
              <a:t>MCQs - formative with automatic feedback V/A</a:t>
            </a:r>
          </a:p>
          <a:p>
            <a:r>
              <a:rPr lang="en-GB" sz="1000" b="1"/>
              <a:t>Develop a shared resource library (database/glossary/wiki) V/A</a:t>
            </a:r>
          </a:p>
          <a:p>
            <a:r>
              <a:rPr lang="en-GB" sz="1000" b="1"/>
              <a:t>Shows/demonstrates learning (displays, posters, presentations) V/A</a:t>
            </a:r>
          </a:p>
          <a:p>
            <a:r>
              <a:rPr lang="en-GB" sz="1000" b="1"/>
              <a:t>Portfolios (</a:t>
            </a:r>
            <a:r>
              <a:rPr lang="en-GB" sz="1000" b="1" err="1"/>
              <a:t>MyPortfolio</a:t>
            </a:r>
            <a:r>
              <a:rPr lang="en-GB" sz="1000" b="1"/>
              <a:t>) V/A</a:t>
            </a:r>
          </a:p>
          <a:p>
            <a:r>
              <a:rPr lang="en-GB" sz="1000" b="1"/>
              <a:t>Case studies (forum, lesson) V/A</a:t>
            </a:r>
          </a:p>
          <a:p>
            <a:r>
              <a:rPr lang="en-GB" sz="1000" b="1"/>
              <a:t>Summarisation tasks (upload texts – individual or group) V/A</a:t>
            </a:r>
          </a:p>
          <a:p>
            <a:r>
              <a:rPr lang="en-GB" sz="1000" b="1"/>
              <a:t>Rapid-fire exam questions (forum) V/A</a:t>
            </a:r>
          </a:p>
          <a:p>
            <a:r>
              <a:rPr lang="en-GB" sz="1000" b="1"/>
              <a:t>Concept mapping (external) V</a:t>
            </a:r>
          </a:p>
          <a:p>
            <a:r>
              <a:rPr lang="en-GB" sz="1000" b="1"/>
              <a:t>Create video of performance (media) V/A</a:t>
            </a:r>
          </a:p>
          <a:p>
            <a:r>
              <a:rPr lang="en-GB" sz="1000" b="1"/>
              <a:t>Audio commentary of performance (media) V/A</a:t>
            </a:r>
          </a:p>
          <a:p>
            <a:r>
              <a:rPr lang="en-GB" sz="1000" b="1"/>
              <a:t>Skype or virtual classroom 'viva' V/A</a:t>
            </a:r>
          </a:p>
          <a:p>
            <a:r>
              <a:rPr lang="en-GB" sz="1000" b="1"/>
              <a:t>Make and give a presentation (external) V/A</a:t>
            </a:r>
          </a:p>
          <a:p>
            <a:r>
              <a:rPr lang="en-GB" sz="1000" b="1"/>
              <a:t>Video blog (external) V/A</a:t>
            </a:r>
          </a:p>
          <a:p>
            <a:r>
              <a:rPr lang="en-GB" sz="1000" b="1"/>
              <a:t>Write a report (external) V/A</a:t>
            </a:r>
          </a:p>
          <a:p>
            <a:r>
              <a:rPr lang="en-GB" sz="1000" b="1"/>
              <a:t>Make an analysis (external) V/A</a:t>
            </a:r>
          </a:p>
          <a:p>
            <a:r>
              <a:rPr lang="en-GB" sz="1000" b="1"/>
              <a:t>Case studies V/A</a:t>
            </a:r>
          </a:p>
          <a:p>
            <a:r>
              <a:rPr lang="en-GB" sz="1000" b="1"/>
              <a:t>Advanced role play – you are the consultant etc. V</a:t>
            </a:r>
          </a:p>
          <a:p>
            <a:r>
              <a:rPr lang="en-GB" sz="1000" b="1"/>
              <a:t>Action plan for workplace V/A</a:t>
            </a:r>
          </a:p>
          <a:p>
            <a:r>
              <a:rPr lang="en-GB" sz="1000" b="1"/>
              <a:t>Action plan for further study V/A</a:t>
            </a:r>
          </a:p>
          <a:p>
            <a:r>
              <a:rPr lang="en-GB" sz="1000" b="1"/>
              <a:t>Authentic research / data analysis – write a paper V/A</a:t>
            </a:r>
          </a:p>
          <a:p>
            <a:r>
              <a:rPr lang="en-GB" sz="1000" b="1"/>
              <a:t>Prepare professional briefing V/A</a:t>
            </a:r>
          </a:p>
          <a:p>
            <a:r>
              <a:rPr lang="en-GB" sz="1000" b="1"/>
              <a:t>Create, make a case (study) V/A</a:t>
            </a:r>
          </a:p>
          <a:p>
            <a:r>
              <a:rPr lang="en-GB" sz="1000" b="1"/>
              <a:t>Create podcast (media) V/A </a:t>
            </a:r>
          </a:p>
          <a:p>
            <a:r>
              <a:rPr lang="en-GB" sz="1000" b="1"/>
              <a:t>Work assignment (blog/report) V/A</a:t>
            </a:r>
          </a:p>
          <a:p>
            <a:r>
              <a:rPr lang="en-GB" sz="1000" b="1"/>
              <a:t>Interview professional colleagues V/A</a:t>
            </a:r>
          </a:p>
          <a:p>
            <a:r>
              <a:rPr lang="en-GB" sz="1000" b="1"/>
              <a:t>Lead a group project V/A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587312" y="484264"/>
            <a:ext cx="964999" cy="373720"/>
          </a:xfrm>
          <a:prstGeom prst="rect">
            <a:avLst/>
          </a:prstGeom>
          <a:noFill/>
        </p:spPr>
        <p:txBody>
          <a:bodyPr wrap="none" lIns="65305" tIns="32653" rIns="65305" bIns="32653">
            <a:spAutoFit/>
          </a:bodyPr>
          <a:lstStyle/>
          <a:p>
            <a:pPr>
              <a:spcBef>
                <a:spcPts val="429"/>
              </a:spcBef>
              <a:spcAft>
                <a:spcPts val="429"/>
              </a:spcAft>
            </a:pP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Practice</a:t>
            </a:r>
            <a:endParaRPr lang="en-GB" sz="200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449615" y="494416"/>
            <a:ext cx="1278738" cy="373720"/>
          </a:xfrm>
          <a:prstGeom prst="rect">
            <a:avLst/>
          </a:prstGeom>
          <a:noFill/>
        </p:spPr>
        <p:txBody>
          <a:bodyPr wrap="none" lIns="65305" tIns="32653" rIns="65305" bIns="32653">
            <a:spAutoFit/>
          </a:bodyPr>
          <a:lstStyle/>
          <a:p>
            <a:pPr>
              <a:spcBef>
                <a:spcPts val="429"/>
              </a:spcBef>
              <a:spcAft>
                <a:spcPts val="429"/>
              </a:spcAft>
            </a:pP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endParaRPr lang="en-GB" sz="200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0491" y="909285"/>
            <a:ext cx="2828571" cy="1604827"/>
          </a:xfrm>
          <a:prstGeom prst="rect">
            <a:avLst/>
          </a:prstGeom>
          <a:noFill/>
        </p:spPr>
        <p:txBody>
          <a:bodyPr wrap="square" lIns="65305" tIns="32653" rIns="65305" bIns="32653" rtlCol="0">
            <a:spAutoFit/>
          </a:bodyPr>
          <a:lstStyle/>
          <a:p>
            <a:r>
              <a:rPr lang="en-GB" sz="1000" b="1"/>
              <a:t>Web search (forum, wiki) V</a:t>
            </a:r>
          </a:p>
          <a:p>
            <a:r>
              <a:rPr lang="en-GB" sz="1000" b="1"/>
              <a:t>OER resources (external)</a:t>
            </a:r>
          </a:p>
          <a:p>
            <a:r>
              <a:rPr lang="en-GB" sz="1000" b="1"/>
              <a:t>Literature reviews and critiques (forum/blog/wiki/RSS) V</a:t>
            </a:r>
          </a:p>
          <a:p>
            <a:r>
              <a:rPr lang="en-GB" sz="1000" b="1"/>
              <a:t>Field/lab observations (media/blog/wiki) V</a:t>
            </a:r>
          </a:p>
          <a:p>
            <a:r>
              <a:rPr lang="en-GB" sz="1000" b="1"/>
              <a:t>Action research V</a:t>
            </a:r>
          </a:p>
          <a:p>
            <a:r>
              <a:rPr lang="en-GB" sz="1000" b="1"/>
              <a:t>Authentic research / data analysis – write a paper V</a:t>
            </a:r>
          </a:p>
          <a:p>
            <a:r>
              <a:rPr lang="en-GB" sz="1000" b="1"/>
              <a:t>Lead a group project V</a:t>
            </a:r>
          </a:p>
          <a:p>
            <a:endParaRPr lang="en-GB" sz="1000" b="1"/>
          </a:p>
        </p:txBody>
      </p:sp>
      <p:sp>
        <p:nvSpPr>
          <p:cNvPr id="11" name="TextBox 10"/>
          <p:cNvSpPr txBox="1"/>
          <p:nvPr/>
        </p:nvSpPr>
        <p:spPr>
          <a:xfrm>
            <a:off x="4679277" y="915690"/>
            <a:ext cx="2828571" cy="1143162"/>
          </a:xfrm>
          <a:prstGeom prst="rect">
            <a:avLst/>
          </a:prstGeom>
          <a:noFill/>
        </p:spPr>
        <p:txBody>
          <a:bodyPr wrap="square" lIns="65305" tIns="32653" rIns="65305" bIns="32653" rtlCol="0">
            <a:spAutoFit/>
          </a:bodyPr>
          <a:lstStyle/>
          <a:p>
            <a:r>
              <a:rPr lang="en-GB" sz="1000" b="1"/>
              <a:t>MCQs - formative with automatic feedback V/A</a:t>
            </a:r>
          </a:p>
          <a:p>
            <a:r>
              <a:rPr lang="en-GB" sz="1000" b="1"/>
              <a:t>Online role play (forum, virtual classroom)</a:t>
            </a:r>
          </a:p>
          <a:p>
            <a:r>
              <a:rPr lang="en-GB" sz="1000" b="1"/>
              <a:t>Reflective tasks – group or individual (forum) V/A</a:t>
            </a:r>
          </a:p>
          <a:p>
            <a:r>
              <a:rPr lang="en-GB" sz="1000" b="1"/>
              <a:t>Case studies (forum, lesson) V/A</a:t>
            </a:r>
          </a:p>
          <a:p>
            <a:r>
              <a:rPr lang="en-GB" sz="1000" b="1"/>
              <a:t>Rapid-fire exam questions (forum) V/A</a:t>
            </a:r>
          </a:p>
          <a:p>
            <a:r>
              <a:rPr lang="en-GB" sz="1000" b="1"/>
              <a:t>Advanced role play – you are the consultant etc. V</a:t>
            </a:r>
          </a:p>
          <a:p>
            <a:endParaRPr lang="en-GB" sz="1000" b="1"/>
          </a:p>
        </p:txBody>
      </p:sp>
      <p:sp>
        <p:nvSpPr>
          <p:cNvPr id="12" name="Rectangle 11"/>
          <p:cNvSpPr/>
          <p:nvPr/>
        </p:nvSpPr>
        <p:spPr>
          <a:xfrm>
            <a:off x="1650491" y="3194381"/>
            <a:ext cx="2828571" cy="2600651"/>
          </a:xfrm>
          <a:prstGeom prst="rect">
            <a:avLst/>
          </a:prstGeom>
          <a:solidFill>
            <a:srgbClr val="A1F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5" tIns="32653" rIns="65305" bIns="32653" rtlCol="0" anchor="ctr"/>
          <a:lstStyle/>
          <a:p>
            <a:r>
              <a:rPr lang="en-US" sz="2000"/>
              <a:t>;</a:t>
            </a:r>
            <a:endParaRPr lang="en-GB" sz="2000"/>
          </a:p>
        </p:txBody>
      </p:sp>
      <p:sp>
        <p:nvSpPr>
          <p:cNvPr id="13" name="Rectangle 12"/>
          <p:cNvSpPr/>
          <p:nvPr/>
        </p:nvSpPr>
        <p:spPr>
          <a:xfrm>
            <a:off x="2302388" y="3214750"/>
            <a:ext cx="1294063" cy="373720"/>
          </a:xfrm>
          <a:prstGeom prst="rect">
            <a:avLst/>
          </a:prstGeom>
          <a:noFill/>
        </p:spPr>
        <p:txBody>
          <a:bodyPr wrap="none" lIns="65305" tIns="32653" rIns="65305" bIns="32653">
            <a:spAutoFit/>
          </a:bodyPr>
          <a:lstStyle/>
          <a:p>
            <a:pPr>
              <a:spcBef>
                <a:spcPts val="429"/>
              </a:spcBef>
              <a:spcAft>
                <a:spcPts val="429"/>
              </a:spcAft>
            </a:pP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Acquisition</a:t>
            </a:r>
            <a:endParaRPr lang="en-GB" sz="200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0491" y="3585887"/>
            <a:ext cx="2828571" cy="1912603"/>
          </a:xfrm>
          <a:prstGeom prst="rect">
            <a:avLst/>
          </a:prstGeom>
          <a:noFill/>
        </p:spPr>
        <p:txBody>
          <a:bodyPr wrap="square" lIns="65305" tIns="32653" rIns="65305" bIns="32653" rtlCol="0">
            <a:spAutoFit/>
          </a:bodyPr>
          <a:lstStyle/>
          <a:p>
            <a:r>
              <a:rPr lang="en-GB" sz="1000" b="1"/>
              <a:t>Guided readings (library resources)</a:t>
            </a:r>
            <a:endParaRPr lang="en-GB" sz="1000"/>
          </a:p>
          <a:p>
            <a:r>
              <a:rPr lang="en-GB" sz="1000" b="1"/>
              <a:t>OER resources (external)</a:t>
            </a:r>
            <a:endParaRPr lang="en-GB" sz="1000"/>
          </a:p>
          <a:p>
            <a:r>
              <a:rPr lang="en-GB" sz="1000" b="1"/>
              <a:t>Podcast (media) V if students do it</a:t>
            </a:r>
            <a:endParaRPr lang="en-GB" sz="1000"/>
          </a:p>
          <a:p>
            <a:r>
              <a:rPr lang="en-GB" sz="1000" b="1"/>
              <a:t>Webinars (virtual classroom) V</a:t>
            </a:r>
            <a:endParaRPr lang="en-GB" sz="1000"/>
          </a:p>
          <a:p>
            <a:r>
              <a:rPr lang="en-GB" sz="1000" b="1"/>
              <a:t>Q&amp;A forum (forum, where teachers answer student questions) V</a:t>
            </a:r>
            <a:endParaRPr lang="en-GB" sz="1000"/>
          </a:p>
          <a:p>
            <a:r>
              <a:rPr lang="en-GB" sz="1000" b="1"/>
              <a:t>Video lectures (webcast),</a:t>
            </a:r>
            <a:endParaRPr lang="en-GB" sz="1000"/>
          </a:p>
          <a:p>
            <a:r>
              <a:rPr lang="en-GB" sz="1000" b="1"/>
              <a:t>YouTube videos (external)</a:t>
            </a:r>
            <a:endParaRPr lang="en-GB" sz="1000"/>
          </a:p>
          <a:p>
            <a:r>
              <a:rPr lang="en-GB" sz="1000" b="1"/>
              <a:t>Field/lab observations (media/blog/wiki) V</a:t>
            </a:r>
            <a:endParaRPr lang="en-GB" sz="1000"/>
          </a:p>
          <a:p>
            <a:r>
              <a:rPr lang="en-GB" sz="1000" b="1"/>
              <a:t>MCQs - formative with automatic feedback V</a:t>
            </a:r>
            <a:endParaRPr lang="en-GB" sz="1000"/>
          </a:p>
          <a:p>
            <a:r>
              <a:rPr lang="en-GB" sz="1000" b="1"/>
              <a:t>Portfolios (</a:t>
            </a:r>
            <a:r>
              <a:rPr lang="en-GB" sz="1000" b="1" err="1"/>
              <a:t>MyPortfolio</a:t>
            </a:r>
            <a:r>
              <a:rPr lang="en-GB" sz="1000" b="1"/>
              <a:t>) V</a:t>
            </a:r>
            <a:endParaRPr lang="en-GB" sz="1000"/>
          </a:p>
          <a:p>
            <a:endParaRPr lang="en-GB" sz="1000"/>
          </a:p>
        </p:txBody>
      </p:sp>
      <p:sp>
        <p:nvSpPr>
          <p:cNvPr id="15" name="Rectangle 14"/>
          <p:cNvSpPr/>
          <p:nvPr/>
        </p:nvSpPr>
        <p:spPr>
          <a:xfrm>
            <a:off x="4686973" y="2495769"/>
            <a:ext cx="2828571" cy="18471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5" tIns="32653" rIns="65305" bIns="32653" rtlCol="0" anchor="ctr"/>
          <a:lstStyle/>
          <a:p>
            <a:endParaRPr lang="en-GB" sz="2000"/>
          </a:p>
        </p:txBody>
      </p:sp>
      <p:sp>
        <p:nvSpPr>
          <p:cNvPr id="16" name="Rectangle 15"/>
          <p:cNvSpPr/>
          <p:nvPr/>
        </p:nvSpPr>
        <p:spPr>
          <a:xfrm>
            <a:off x="5308190" y="2539096"/>
            <a:ext cx="1534898" cy="373720"/>
          </a:xfrm>
          <a:prstGeom prst="rect">
            <a:avLst/>
          </a:prstGeom>
          <a:noFill/>
        </p:spPr>
        <p:txBody>
          <a:bodyPr wrap="none" lIns="65305" tIns="32653" rIns="65305" bIns="32653">
            <a:spAutoFit/>
          </a:bodyPr>
          <a:lstStyle/>
          <a:p>
            <a:pPr>
              <a:spcBef>
                <a:spcPts val="429"/>
              </a:spcBef>
              <a:spcAft>
                <a:spcPts val="429"/>
              </a:spcAft>
            </a:pP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Collaboration</a:t>
            </a:r>
            <a:endParaRPr lang="en-GB" sz="200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9093" y="3008939"/>
            <a:ext cx="2828571" cy="1143162"/>
          </a:xfrm>
          <a:prstGeom prst="rect">
            <a:avLst/>
          </a:prstGeom>
          <a:noFill/>
        </p:spPr>
        <p:txBody>
          <a:bodyPr wrap="square" lIns="65305" tIns="32653" rIns="65305" bIns="32653" rtlCol="0">
            <a:spAutoFit/>
          </a:bodyPr>
          <a:lstStyle/>
          <a:p>
            <a:r>
              <a:rPr lang="en-GB" sz="1000" b="1"/>
              <a:t>Collaborative wiki - what do we know about ...? V/A</a:t>
            </a:r>
          </a:p>
          <a:p>
            <a:r>
              <a:rPr lang="en-GB" sz="1000" b="1"/>
              <a:t>Develop a shared resource library (database/glossary/wiki) V</a:t>
            </a:r>
          </a:p>
          <a:p>
            <a:r>
              <a:rPr lang="en-GB" sz="1000" b="1"/>
              <a:t>Social networking – participate (external) V</a:t>
            </a:r>
          </a:p>
          <a:p>
            <a:r>
              <a:rPr lang="en-GB" sz="1000" b="1"/>
              <a:t>Special interest groups - share on a topic (forum) V</a:t>
            </a:r>
          </a:p>
          <a:p>
            <a:r>
              <a:rPr lang="en-GB" sz="1000" b="1"/>
              <a:t>Mentor other learners V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84349" y="4434756"/>
            <a:ext cx="2828571" cy="2341864"/>
          </a:xfrm>
          <a:prstGeom prst="rect">
            <a:avLst/>
          </a:prstGeom>
          <a:solidFill>
            <a:srgbClr val="7AA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5" tIns="32653" rIns="65305" bIns="32653" rtlCol="0" anchor="ctr"/>
          <a:lstStyle/>
          <a:p>
            <a:endParaRPr lang="en-GB" sz="2000"/>
          </a:p>
        </p:txBody>
      </p:sp>
      <p:sp>
        <p:nvSpPr>
          <p:cNvPr id="19" name="Rectangle 18"/>
          <p:cNvSpPr/>
          <p:nvPr/>
        </p:nvSpPr>
        <p:spPr>
          <a:xfrm>
            <a:off x="4694533" y="4893261"/>
            <a:ext cx="2836889" cy="1912603"/>
          </a:xfrm>
          <a:prstGeom prst="rect">
            <a:avLst/>
          </a:prstGeom>
          <a:noFill/>
        </p:spPr>
        <p:txBody>
          <a:bodyPr wrap="square" lIns="65305" tIns="32653" rIns="65305" bIns="32653">
            <a:spAutoFit/>
          </a:bodyPr>
          <a:lstStyle/>
          <a:p>
            <a:r>
              <a:rPr lang="en-GB" sz="1000" b="1"/>
              <a:t>Interview an expert (forum/chat) V</a:t>
            </a:r>
          </a:p>
          <a:p>
            <a:r>
              <a:rPr lang="en-GB" sz="1000" b="1"/>
              <a:t>Webinars (virtual classroom) V</a:t>
            </a:r>
          </a:p>
          <a:p>
            <a:r>
              <a:rPr lang="en-GB" sz="1000" b="1"/>
              <a:t>Model answers/examples of previous work (forum)</a:t>
            </a:r>
          </a:p>
          <a:p>
            <a:r>
              <a:rPr lang="en-GB" sz="1000" b="1"/>
              <a:t>Analyse chat text (in course or uploaded) V</a:t>
            </a:r>
          </a:p>
          <a:p>
            <a:r>
              <a:rPr lang="en-GB" sz="1000" b="1"/>
              <a:t>Job/professional reflections (blog) V/A</a:t>
            </a:r>
          </a:p>
          <a:p>
            <a:r>
              <a:rPr lang="en-GB" sz="1000" b="1"/>
              <a:t>Group discussions on the topic, problem, reading (chat/blog/wiki) V/A</a:t>
            </a:r>
          </a:p>
          <a:p>
            <a:r>
              <a:rPr lang="en-GB" sz="1000" b="1"/>
              <a:t>Social networking – participate (external) V</a:t>
            </a:r>
          </a:p>
          <a:p>
            <a:r>
              <a:rPr lang="en-GB" sz="1000" b="1"/>
              <a:t>Reflective tasks – group or individual (forum) V/A</a:t>
            </a:r>
          </a:p>
          <a:p>
            <a:r>
              <a:rPr lang="en-GB" sz="1000" b="1"/>
              <a:t>Special interest groups - share on a topic (forum) V</a:t>
            </a:r>
          </a:p>
          <a:p>
            <a:r>
              <a:rPr lang="en-GB" sz="1000" b="1"/>
              <a:t>Lead a group project V/A</a:t>
            </a:r>
            <a:endParaRPr lang="en-GB" sz="1000" b="1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25939" y="4475834"/>
            <a:ext cx="1223531" cy="373720"/>
          </a:xfrm>
          <a:prstGeom prst="rect">
            <a:avLst/>
          </a:prstGeom>
          <a:noFill/>
        </p:spPr>
        <p:txBody>
          <a:bodyPr wrap="none" lIns="65305" tIns="32653" rIns="65305" bIns="32653">
            <a:spAutoFit/>
          </a:bodyPr>
          <a:lstStyle/>
          <a:p>
            <a:pPr>
              <a:spcBef>
                <a:spcPts val="429"/>
              </a:spcBef>
              <a:spcAft>
                <a:spcPts val="429"/>
              </a:spcAft>
            </a:pPr>
            <a:r>
              <a:rPr lang="en-US" sz="2000">
                <a:ea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endParaRPr lang="en-GB" sz="200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8" descr="Creative Commons Licenc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94" y="6448588"/>
            <a:ext cx="947583" cy="33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636960" y="6461604"/>
            <a:ext cx="1056700" cy="333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85">
                <a:solidFill>
                  <a:schemeClr val="accent1">
                    <a:lumMod val="50000"/>
                  </a:schemeClr>
                </a:solidFill>
              </a:rPr>
              <a:t>@ABC_LD</a:t>
            </a:r>
          </a:p>
          <a:p>
            <a:r>
              <a:rPr lang="en-GB" sz="785">
                <a:solidFill>
                  <a:schemeClr val="accent1">
                    <a:lumMod val="50000"/>
                  </a:schemeClr>
                </a:solidFill>
              </a:rPr>
              <a:t>UCL Digital Education</a:t>
            </a:r>
          </a:p>
        </p:txBody>
      </p:sp>
    </p:spTree>
    <p:extLst>
      <p:ext uri="{BB962C8B-B14F-4D97-AF65-F5344CB8AC3E}">
        <p14:creationId xmlns:p14="http://schemas.microsoft.com/office/powerpoint/2010/main" val="1558591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p sign on a pole&#10;&#10;Description automatically generated">
            <a:extLst>
              <a:ext uri="{FF2B5EF4-FFF2-40B4-BE49-F238E27FC236}">
                <a16:creationId xmlns:a16="http://schemas.microsoft.com/office/drawing/2014/main" id="{8C80F956-68F8-471A-9459-FC6F2A514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454213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67C8C4-9843-42B2-A8D3-695DC4109332}"/>
              </a:ext>
            </a:extLst>
          </p:cNvPr>
          <p:cNvSpPr txBox="1"/>
          <p:nvPr/>
        </p:nvSpPr>
        <p:spPr>
          <a:xfrm>
            <a:off x="0" y="6403787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>
                <a:hlinkClick r:id="rId3" tooltip="https://voicesofglass.wordpress.com/2014/01/20/changes-and-challenges-ahead/"/>
              </a:rPr>
              <a:t>This Photo</a:t>
            </a:r>
            <a:r>
              <a:rPr lang="en-IE" sz="1200"/>
              <a:t> by Unknown Author is licensed under </a:t>
            </a:r>
            <a:r>
              <a:rPr lang="en-IE" sz="1200">
                <a:hlinkClick r:id="rId4" tooltip="https://creativecommons.org/licenses/by-nc-sa/3.0/"/>
              </a:rPr>
              <a:t>CC BY-SA-NC</a:t>
            </a:r>
            <a:endParaRPr lang="en-IE" sz="1200"/>
          </a:p>
        </p:txBody>
      </p:sp>
    </p:spTree>
    <p:extLst>
      <p:ext uri="{BB962C8B-B14F-4D97-AF65-F5344CB8AC3E}">
        <p14:creationId xmlns:p14="http://schemas.microsoft.com/office/powerpoint/2010/main" val="1968811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/>
        </p:nvSpPr>
        <p:spPr>
          <a:xfrm>
            <a:off x="836023" y="661852"/>
            <a:ext cx="10572205" cy="6976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indent="0" defTabSz="823178">
              <a:lnSpc>
                <a:spcPct val="90000"/>
              </a:lnSpc>
              <a:spcBef>
                <a:spcPts val="901"/>
              </a:spcBef>
              <a:buFont typeface="Arial" panose="020B0604020202020204" pitchFamily="34" charset="0"/>
              <a:buNone/>
              <a:defRPr sz="2363">
                <a:solidFill>
                  <a:srgbClr val="00A956"/>
                </a:solidFill>
                <a:latin typeface="Georgia" panose="02040502050405020303" pitchFamily="18" charset="0"/>
              </a:defRPr>
            </a:lvl1pPr>
            <a:lvl2pPr marL="411589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rgbClr val="005336"/>
                </a:solidFill>
                <a:latin typeface="Helvetica" pitchFamily="2" charset="0"/>
              </a:defRPr>
            </a:lvl2pPr>
            <a:lvl3pPr marL="823178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620">
                <a:solidFill>
                  <a:srgbClr val="005336"/>
                </a:solidFill>
                <a:latin typeface="Helvetica" pitchFamily="2" charset="0"/>
              </a:defRPr>
            </a:lvl3pPr>
            <a:lvl4pPr marL="1234767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>
                <a:solidFill>
                  <a:srgbClr val="005336"/>
                </a:solidFill>
                <a:latin typeface="Helvetica" pitchFamily="2" charset="0"/>
              </a:defRPr>
            </a:lvl4pPr>
            <a:lvl5pPr marL="1646356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>
                <a:solidFill>
                  <a:srgbClr val="005336"/>
                </a:solidFill>
                <a:latin typeface="Helvetica" pitchFamily="2" charset="0"/>
              </a:defRPr>
            </a:lvl5pPr>
            <a:lvl6pPr marL="2057945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/>
            </a:lvl6pPr>
            <a:lvl7pPr marL="2469534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/>
            </a:lvl7pPr>
            <a:lvl8pPr marL="2881122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/>
            </a:lvl8pPr>
            <a:lvl9pPr marL="3292712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/>
            </a:lvl9pPr>
          </a:lstStyle>
          <a:p>
            <a:r>
              <a:rPr lang="en-IE" sz="4000" b="1">
                <a:sym typeface="Calibri"/>
              </a:rPr>
              <a:t>Learning outcomes</a:t>
            </a:r>
            <a:endParaRPr sz="4000" b="1">
              <a:sym typeface="Calibri"/>
            </a:endParaRPr>
          </a:p>
        </p:txBody>
      </p:sp>
      <p:sp>
        <p:nvSpPr>
          <p:cNvPr id="70" name="Shape 70"/>
          <p:cNvSpPr txBox="1"/>
          <p:nvPr/>
        </p:nvSpPr>
        <p:spPr>
          <a:xfrm>
            <a:off x="836022" y="1573007"/>
            <a:ext cx="10686613" cy="86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456565" indent="-456565">
              <a:buFont typeface="Arial" panose="020B0604020202020204" pitchFamily="34" charset="0"/>
              <a:buChar char="•"/>
            </a:pPr>
            <a:r>
              <a:rPr lang="en-IE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Explore ABC Learning Design framework as a planning tool</a:t>
            </a:r>
            <a:endParaRPr lang="en-US">
              <a:solidFill>
                <a:schemeClr val="dk1"/>
              </a:solidFill>
            </a:endParaRPr>
          </a:p>
          <a:p>
            <a:pPr marL="456565" indent="-456565">
              <a:buFont typeface="Arial" panose="020B0604020202020204" pitchFamily="34" charset="0"/>
              <a:buChar char="•"/>
            </a:pPr>
            <a:r>
              <a:rPr lang="en-US" sz="3200"/>
              <a:t>Understand the Enhancing Digital Teaching and Learning approach and the European Digital Competence Framework for Educators</a:t>
            </a:r>
            <a:endParaRPr lang="en-US" sz="3200">
              <a:cs typeface="Calibri" panose="020F0502020204030204"/>
            </a:endParaRPr>
          </a:p>
          <a:p>
            <a:pPr marL="456565" indent="-456565">
              <a:buFont typeface="Arial" panose="020B0604020202020204" pitchFamily="34" charset="0"/>
              <a:buChar char="•"/>
            </a:pPr>
            <a:r>
              <a:rPr lang="en-IE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 to map out the plan for an online module</a:t>
            </a:r>
            <a:endParaRPr lang="en-IE" sz="32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6565" indent="-456565">
              <a:buFont typeface="Arial" panose="020B0604020202020204" pitchFamily="34" charset="0"/>
              <a:buChar char="•"/>
            </a:pPr>
            <a:r>
              <a:rPr lang="en-IE" sz="3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Demonstrate a collaborative tool that you might like to use</a:t>
            </a:r>
            <a:endParaRPr lang="en-IE" sz="3200">
              <a:solidFill>
                <a:schemeClr val="dk1"/>
              </a:solidFill>
              <a:ea typeface="Calibri"/>
              <a:cs typeface="Calibri"/>
            </a:endParaRPr>
          </a:p>
          <a:p>
            <a:pPr marL="456565" indent="-456565">
              <a:buFont typeface="Arial" panose="020B0604020202020204" pitchFamily="34" charset="0"/>
              <a:buChar char="•"/>
            </a:pPr>
            <a:r>
              <a:rPr lang="en-IE" sz="3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Experiment with working synchronously online in groups</a:t>
            </a:r>
            <a:r>
              <a:rPr lang="en-IE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IE" sz="32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6565" indent="-456565">
              <a:buFont typeface="Arial" panose="020B0604020202020204" pitchFamily="34" charset="0"/>
              <a:buChar char="•"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194" r="14821" b="-194"/>
          <a:stretch/>
        </p:blipFill>
        <p:spPr>
          <a:xfrm>
            <a:off x="4923369" y="1386348"/>
            <a:ext cx="7268631" cy="5471652"/>
          </a:xfrm>
          <a:prstGeom prst="rect">
            <a:avLst/>
          </a:prstGeom>
        </p:spPr>
      </p:pic>
      <p:sp>
        <p:nvSpPr>
          <p:cNvPr id="6" name="Shape 70">
            <a:extLst>
              <a:ext uri="{FF2B5EF4-FFF2-40B4-BE49-F238E27FC236}">
                <a16:creationId xmlns:a16="http://schemas.microsoft.com/office/drawing/2014/main" id="{6F053F21-E4E7-4DF6-AC71-C98186E52AC8}"/>
              </a:ext>
            </a:extLst>
          </p:cNvPr>
          <p:cNvSpPr txBox="1"/>
          <p:nvPr/>
        </p:nvSpPr>
        <p:spPr>
          <a:xfrm>
            <a:off x="550887" y="1160053"/>
            <a:ext cx="4217758" cy="86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IE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ABC LD is designed to take place in a classroom setting…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506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77652-9EDA-4B5E-90F0-9240F4F5F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77" y="354380"/>
            <a:ext cx="10515600" cy="704101"/>
          </a:xfrm>
        </p:spPr>
        <p:txBody>
          <a:bodyPr/>
          <a:lstStyle/>
          <a:p>
            <a:r>
              <a:rPr lang="en-IE"/>
              <a:t>SEM1 2020/21 Delivery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9F472-B9FD-4011-9181-EBF6D8F70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2C686-3C16-482E-94C8-B4DE2629D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75" y="1031322"/>
            <a:ext cx="10747649" cy="547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80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FEB5A-8DD8-4098-A625-552D2BE6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Timetable SEM1 2020/21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97A8253-10A3-469B-B134-B66004FFE96A}"/>
              </a:ext>
            </a:extLst>
          </p:cNvPr>
          <p:cNvGraphicFramePr>
            <a:graphicFrameLocks noGrp="1"/>
          </p:cNvGraphicFramePr>
          <p:nvPr/>
        </p:nvGraphicFramePr>
        <p:xfrm>
          <a:off x="609605" y="1441537"/>
          <a:ext cx="10972799" cy="4315411"/>
        </p:xfrm>
        <a:graphic>
          <a:graphicData uri="http://schemas.openxmlformats.org/drawingml/2006/table">
            <a:tbl>
              <a:tblPr firstRow="1" firstCol="1" bandRow="1"/>
              <a:tblGrid>
                <a:gridCol w="1362636">
                  <a:extLst>
                    <a:ext uri="{9D8B030D-6E8A-4147-A177-3AD203B41FA5}">
                      <a16:colId xmlns:a16="http://schemas.microsoft.com/office/drawing/2014/main" val="1275764241"/>
                    </a:ext>
                  </a:extLst>
                </a:gridCol>
                <a:gridCol w="4912655">
                  <a:extLst>
                    <a:ext uri="{9D8B030D-6E8A-4147-A177-3AD203B41FA5}">
                      <a16:colId xmlns:a16="http://schemas.microsoft.com/office/drawing/2014/main" val="2172268823"/>
                    </a:ext>
                  </a:extLst>
                </a:gridCol>
                <a:gridCol w="4697508">
                  <a:extLst>
                    <a:ext uri="{9D8B030D-6E8A-4147-A177-3AD203B41FA5}">
                      <a16:colId xmlns:a16="http://schemas.microsoft.com/office/drawing/2014/main" val="3911604896"/>
                    </a:ext>
                  </a:extLst>
                </a:gridCol>
              </a:tblGrid>
              <a:tr h="42094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IE" sz="2700">
                          <a:effectLst/>
                        </a:rPr>
                        <a:t> </a:t>
                      </a:r>
                      <a:endParaRPr lang="en-IE" sz="2700"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0" marR="62977" marT="115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IE" sz="2700">
                          <a:effectLst/>
                        </a:rPr>
                        <a:t>On campus weeks </a:t>
                      </a:r>
                      <a:endParaRPr lang="en-IE" sz="2700"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0" marR="62977" marT="115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IE" sz="2700">
                          <a:effectLst/>
                        </a:rPr>
                        <a:t>Off Campus Weeks </a:t>
                      </a:r>
                      <a:endParaRPr lang="en-IE" sz="2700"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0" marR="62977" marT="11500" marB="0"/>
                </a:tc>
                <a:extLst>
                  <a:ext uri="{0D108BD9-81ED-4DB2-BD59-A6C34878D82A}">
                    <a16:rowId xmlns:a16="http://schemas.microsoft.com/office/drawing/2014/main" val="618050084"/>
                  </a:ext>
                </a:extLst>
              </a:tr>
              <a:tr h="212782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IE" sz="2700">
                          <a:effectLst/>
                        </a:rPr>
                        <a:t>Lectures </a:t>
                      </a:r>
                      <a:endParaRPr lang="en-IE" sz="2700"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0" marR="62977" marT="11500" marB="0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IE" sz="2700" b="1">
                          <a:effectLst/>
                        </a:rPr>
                        <a:t>1 hour synchronous lecture centrally scheduled</a:t>
                      </a:r>
                      <a:r>
                        <a:rPr lang="en-IE" sz="2700">
                          <a:effectLst/>
                        </a:rPr>
                        <a:t> for each module. This lecture will not have a room assigned and will be </a:t>
                      </a:r>
                      <a:r>
                        <a:rPr lang="en-IE" sz="2700" b="1">
                          <a:effectLst/>
                        </a:rPr>
                        <a:t>delivered online. </a:t>
                      </a:r>
                      <a:endParaRPr lang="en-IE" sz="2700" b="1"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0" marR="62977" marT="11500" marB="0"/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IE" sz="2700">
                          <a:effectLst/>
                        </a:rPr>
                        <a:t>Lecture/s scheduled as per request from Academic Department, keeping within hours approved by APRC. </a:t>
                      </a:r>
                      <a:endParaRPr lang="en-IE" sz="2700"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0" marR="62977" marT="11500" marB="0"/>
                </a:tc>
                <a:extLst>
                  <a:ext uri="{0D108BD9-81ED-4DB2-BD59-A6C34878D82A}">
                    <a16:rowId xmlns:a16="http://schemas.microsoft.com/office/drawing/2014/main" val="2675526469"/>
                  </a:ext>
                </a:extLst>
              </a:tr>
              <a:tr h="1735139">
                <a:tc>
                  <a:txBody>
                    <a:bodyPr/>
                    <a:lstStyle/>
                    <a:p>
                      <a:pPr marR="19431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E" sz="2700">
                          <a:effectLst/>
                        </a:rPr>
                        <a:t>Lab. or </a:t>
                      </a:r>
                    </a:p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IE" sz="2700">
                          <a:effectLst/>
                        </a:rPr>
                        <a:t>Tutorial Sessions </a:t>
                      </a:r>
                      <a:endParaRPr lang="en-IE" sz="2700">
                        <a:effectLst/>
                        <a:latin typeface="Calibri" panose="020F0502020204030204" pitchFamily="34" charset="0"/>
                        <a:ea typeface="Yu Gothic" panose="020B0400000000000000" pitchFamily="34" charset="-128"/>
                      </a:endParaRPr>
                    </a:p>
                  </a:txBody>
                  <a:tcPr marL="0" marR="62977" marT="11500" marB="0"/>
                </a:tc>
                <a:tc>
                  <a:txBody>
                    <a:bodyPr/>
                    <a:lstStyle/>
                    <a:p>
                      <a:pPr marL="88900" lvl="0" indent="0" fontAlgn="base">
                        <a:spcAft>
                          <a:spcPts val="60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 pitchFamily="34" charset="0"/>
                        <a:buNone/>
                      </a:pPr>
                      <a:r>
                        <a:rPr lang="en-IE" sz="2700" b="1" i="0" u="none" strike="noStrike" cap="none"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2 hours F2F for each module </a:t>
                      </a:r>
                      <a:r>
                        <a:rPr lang="en-IE" sz="2700" b="0" i="0" u="none" strike="noStrike" cap="none"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scheduled per student each week. Can be scheduled as 2 X 1 hour or 1 X 2 hour.  </a:t>
                      </a:r>
                      <a:endParaRPr lang="en-IE" sz="2700" b="0" i="0" u="none" strike="noStrike" cap="none">
                        <a:solidFill>
                          <a:schemeClr val="dk1"/>
                        </a:solidFill>
                        <a:effectLst/>
                        <a:latin typeface="Calibri"/>
                        <a:ea typeface="Arial" panose="020B0604020202020204" pitchFamily="34" charset="0"/>
                        <a:cs typeface="Calibri"/>
                        <a:sym typeface="Arial"/>
                      </a:endParaRPr>
                    </a:p>
                  </a:txBody>
                  <a:tcPr marL="0" marR="62977" marT="11500" marB="0"/>
                </a:tc>
                <a:tc>
                  <a:txBody>
                    <a:bodyPr/>
                    <a:lstStyle/>
                    <a:p>
                      <a:pPr marL="88900" lvl="0" indent="0" fontAlgn="base">
                        <a:spcAft>
                          <a:spcPts val="60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 pitchFamily="34" charset="0"/>
                        <a:buNone/>
                      </a:pPr>
                      <a:r>
                        <a:rPr lang="en-IE" sz="2700" b="0" i="0" u="none" strike="noStrike" cap="none"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Sessions scheduled as per request from Academic Department, keeping within hours approved by APRC. </a:t>
                      </a:r>
                    </a:p>
                  </a:txBody>
                  <a:tcPr marL="0" marR="62977" marT="11500" marB="0"/>
                </a:tc>
                <a:extLst>
                  <a:ext uri="{0D108BD9-81ED-4DB2-BD59-A6C34878D82A}">
                    <a16:rowId xmlns:a16="http://schemas.microsoft.com/office/drawing/2014/main" val="2471387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5036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80" y="1163409"/>
            <a:ext cx="4280103" cy="32644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D68CE2-0B82-48CF-92E1-0D8D81F2E2DD}"/>
              </a:ext>
            </a:extLst>
          </p:cNvPr>
          <p:cNvSpPr txBox="1"/>
          <p:nvPr/>
        </p:nvSpPr>
        <p:spPr>
          <a:xfrm>
            <a:off x="98275" y="4426715"/>
            <a:ext cx="4353116" cy="541972"/>
          </a:xfrm>
          <a:prstGeom prst="rect">
            <a:avLst/>
          </a:prstGeom>
          <a:noFill/>
        </p:spPr>
        <p:txBody>
          <a:bodyPr wrap="square" lIns="65305" tIns="32653" rIns="65305" bIns="32653" rtlCol="0">
            <a:spAutoFit/>
          </a:bodyPr>
          <a:lstStyle/>
          <a:p>
            <a:pPr marL="367373" indent="-367373">
              <a:lnSpc>
                <a:spcPct val="150000"/>
              </a:lnSpc>
              <a:buAutoNum type="arabicPeriod"/>
            </a:pPr>
            <a:r>
              <a:rPr lang="en-US" sz="2300">
                <a:solidFill>
                  <a:schemeClr val="bg1"/>
                </a:solidFill>
              </a:rPr>
              <a:t>Module info, tweet and shape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202" y="1872548"/>
            <a:ext cx="4561321" cy="34404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E976A4-4B1A-4C94-B8AD-3F313181A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666" y="2989179"/>
            <a:ext cx="3693059" cy="2756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A486A9-FDEB-472B-9FFB-36B7E362C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520" y="3805758"/>
            <a:ext cx="3049458" cy="2325857"/>
          </a:xfrm>
          <a:prstGeom prst="rect">
            <a:avLst/>
          </a:prstGeom>
        </p:spPr>
      </p:pic>
      <p:sp>
        <p:nvSpPr>
          <p:cNvPr id="10" name="Shape 69">
            <a:extLst>
              <a:ext uri="{FF2B5EF4-FFF2-40B4-BE49-F238E27FC236}">
                <a16:creationId xmlns:a16="http://schemas.microsoft.com/office/drawing/2014/main" id="{EF33FCD2-E814-4CBD-AC77-2681B828BD8E}"/>
              </a:ext>
            </a:extLst>
          </p:cNvPr>
          <p:cNvSpPr txBox="1"/>
          <p:nvPr/>
        </p:nvSpPr>
        <p:spPr>
          <a:xfrm>
            <a:off x="457410" y="216170"/>
            <a:ext cx="7929154" cy="52322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defPPr>
              <a:defRPr lang="en-US"/>
            </a:defPPr>
            <a:lvl1pPr indent="0" defTabSz="823178">
              <a:lnSpc>
                <a:spcPct val="90000"/>
              </a:lnSpc>
              <a:spcBef>
                <a:spcPts val="901"/>
              </a:spcBef>
              <a:buFont typeface="Arial" panose="020B0604020202020204" pitchFamily="34" charset="0"/>
              <a:buNone/>
              <a:defRPr sz="2363">
                <a:solidFill>
                  <a:srgbClr val="00A956"/>
                </a:solidFill>
                <a:latin typeface="Georgia" panose="02040502050405020303" pitchFamily="18" charset="0"/>
              </a:defRPr>
            </a:lvl1pPr>
            <a:lvl2pPr marL="411589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rgbClr val="005336"/>
                </a:solidFill>
                <a:latin typeface="Helvetica" pitchFamily="2" charset="0"/>
              </a:defRPr>
            </a:lvl2pPr>
            <a:lvl3pPr marL="823178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620">
                <a:solidFill>
                  <a:srgbClr val="005336"/>
                </a:solidFill>
                <a:latin typeface="Helvetica" pitchFamily="2" charset="0"/>
              </a:defRPr>
            </a:lvl3pPr>
            <a:lvl4pPr marL="1234767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>
                <a:solidFill>
                  <a:srgbClr val="005336"/>
                </a:solidFill>
                <a:latin typeface="Helvetica" pitchFamily="2" charset="0"/>
              </a:defRPr>
            </a:lvl4pPr>
            <a:lvl5pPr marL="1646356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>
                <a:solidFill>
                  <a:srgbClr val="005336"/>
                </a:solidFill>
                <a:latin typeface="Helvetica" pitchFamily="2" charset="0"/>
              </a:defRPr>
            </a:lvl5pPr>
            <a:lvl6pPr marL="2057945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/>
            </a:lvl6pPr>
            <a:lvl7pPr marL="2469534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/>
            </a:lvl7pPr>
            <a:lvl8pPr marL="2881122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/>
            </a:lvl8pPr>
            <a:lvl9pPr marL="3292712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/>
            </a:lvl9pPr>
          </a:lstStyle>
          <a:p>
            <a:r>
              <a:rPr lang="en-IE" sz="3000" b="1">
                <a:sym typeface="Calibri"/>
              </a:rPr>
              <a:t>ABC Learning Design process</a:t>
            </a:r>
            <a:endParaRPr sz="3000" b="1"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CB3A8E-A8BD-427F-919D-F4528200AF08}"/>
              </a:ext>
            </a:extLst>
          </p:cNvPr>
          <p:cNvSpPr txBox="1"/>
          <p:nvPr/>
        </p:nvSpPr>
        <p:spPr>
          <a:xfrm>
            <a:off x="4227876" y="5313018"/>
            <a:ext cx="4353116" cy="541972"/>
          </a:xfrm>
          <a:prstGeom prst="rect">
            <a:avLst/>
          </a:prstGeom>
          <a:noFill/>
        </p:spPr>
        <p:txBody>
          <a:bodyPr wrap="square" lIns="65305" tIns="32653" rIns="65305" bIns="3265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>
                <a:solidFill>
                  <a:schemeClr val="bg1"/>
                </a:solidFill>
              </a:rPr>
              <a:t>2. Storyboard of learning journey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A7D97A-562A-4063-91EA-05DCD16A687F}"/>
              </a:ext>
            </a:extLst>
          </p:cNvPr>
          <p:cNvSpPr txBox="1"/>
          <p:nvPr/>
        </p:nvSpPr>
        <p:spPr>
          <a:xfrm>
            <a:off x="7249346" y="6101635"/>
            <a:ext cx="6912126" cy="541972"/>
          </a:xfrm>
          <a:prstGeom prst="rect">
            <a:avLst/>
          </a:prstGeom>
          <a:noFill/>
        </p:spPr>
        <p:txBody>
          <a:bodyPr wrap="square" lIns="65305" tIns="32653" rIns="65305" bIns="3265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>
                <a:solidFill>
                  <a:schemeClr val="bg1"/>
                </a:solidFill>
              </a:rPr>
              <a:t>3. Module new shape and next actions</a:t>
            </a:r>
          </a:p>
        </p:txBody>
      </p:sp>
    </p:spTree>
    <p:extLst>
      <p:ext uri="{BB962C8B-B14F-4D97-AF65-F5344CB8AC3E}">
        <p14:creationId xmlns:p14="http://schemas.microsoft.com/office/powerpoint/2010/main" val="4106030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ays To Use Zoom Breakout Rooms To Increase Meeting Engagement ...">
            <a:extLst>
              <a:ext uri="{FF2B5EF4-FFF2-40B4-BE49-F238E27FC236}">
                <a16:creationId xmlns:a16="http://schemas.microsoft.com/office/drawing/2014/main" id="{E397AE1C-F957-429B-B30D-057CD8CB1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0"/>
          <a:stretch/>
        </p:blipFill>
        <p:spPr bwMode="auto">
          <a:xfrm>
            <a:off x="5719400" y="953723"/>
            <a:ext cx="5600700" cy="475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5ED51C-1B0D-43B2-8AF4-D9AED8EC3BD6}"/>
              </a:ext>
            </a:extLst>
          </p:cNvPr>
          <p:cNvSpPr txBox="1"/>
          <p:nvPr/>
        </p:nvSpPr>
        <p:spPr>
          <a:xfrm>
            <a:off x="580056" y="846255"/>
            <a:ext cx="4353116" cy="6293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defTabSz="823178"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rgbClr val="00533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/>
              <a:t>Breakout rooms</a:t>
            </a:r>
          </a:p>
          <a:p>
            <a:endParaRPr lang="en-IE" sz="2800" b="0">
              <a:latin typeface="Helvetica" pitchFamily="2" charset="0"/>
              <a:ea typeface="+mn-ea"/>
              <a:cs typeface="+mn-cs"/>
            </a:endParaRPr>
          </a:p>
          <a:p>
            <a:r>
              <a:rPr lang="en-IE" sz="2800" b="0">
                <a:latin typeface="Helvetica" pitchFamily="2" charset="0"/>
                <a:ea typeface="+mn-ea"/>
                <a:cs typeface="+mn-cs"/>
              </a:rPr>
              <a:t>Sub-rooms created within the training session, used for splitting a large group into smaller groups that can talk or collaborate. </a:t>
            </a:r>
          </a:p>
          <a:p>
            <a:endParaRPr lang="en-IE" sz="2800" b="0">
              <a:latin typeface="Helvetica" pitchFamily="2" charset="0"/>
              <a:ea typeface="+mn-ea"/>
              <a:cs typeface="+mn-cs"/>
            </a:endParaRPr>
          </a:p>
          <a:p>
            <a:r>
              <a:rPr lang="en-IE" sz="2800" b="0">
                <a:latin typeface="Helvetica" pitchFamily="2" charset="0"/>
                <a:ea typeface="+mn-ea"/>
                <a:cs typeface="+mn-cs"/>
              </a:rPr>
              <a:t>Timed: when time expires, you are brought back to the main room. </a:t>
            </a:r>
            <a:endParaRPr lang="en-US" sz="2800" b="0">
              <a:latin typeface="Helvetica" pitchFamily="2" charset="0"/>
              <a:ea typeface="+mn-ea"/>
              <a:cs typeface="+mn-cs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74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0F3DF-3306-498F-AA2D-75D6F2916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200"/>
              <a:t>1. Module info, tweet and shape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99762-22AE-4571-A210-823AC7181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37" y="1628355"/>
            <a:ext cx="10777147" cy="3222000"/>
          </a:xfrm>
        </p:spPr>
        <p:txBody>
          <a:bodyPr/>
          <a:lstStyle/>
          <a:p>
            <a:pPr marL="993523" lvl="1" indent="-609570">
              <a:lnSpc>
                <a:spcPct val="150000"/>
              </a:lnSpc>
              <a:buAutoNum type="arabicPeriod"/>
            </a:pPr>
            <a:r>
              <a:rPr lang="en-US" sz="2800"/>
              <a:t>Decide on a module you want to work with today as a group</a:t>
            </a:r>
          </a:p>
          <a:p>
            <a:pPr marL="993523" lvl="1" indent="-609570">
              <a:lnSpc>
                <a:spcPct val="150000"/>
              </a:lnSpc>
              <a:buAutoNum type="arabicPeriod"/>
            </a:pPr>
            <a:r>
              <a:rPr lang="en-US" sz="2800"/>
              <a:t>Module shape (</a:t>
            </a:r>
            <a:r>
              <a:rPr lang="en-GB" sz="2800"/>
              <a:t>Learning types activities graph</a:t>
            </a:r>
            <a:r>
              <a:rPr lang="en-US" sz="2800"/>
              <a:t>) distribution of learning types of the module as it is currently designed</a:t>
            </a:r>
          </a:p>
          <a:p>
            <a:pPr marL="993523" lvl="1" indent="-60957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en-US" sz="2800"/>
              <a:t>Write in the document the module title and a Tweet (160 characters) that best describes your redesigned module</a:t>
            </a:r>
          </a:p>
          <a:p>
            <a:pPr marL="101595" indent="0">
              <a:buNone/>
            </a:pPr>
            <a:endParaRPr lang="en-IE" sz="1800"/>
          </a:p>
          <a:p>
            <a:pPr marL="101595" indent="0">
              <a:buNone/>
            </a:pPr>
            <a:r>
              <a:rPr lang="en-IE" sz="1800"/>
              <a:t>Tool: </a:t>
            </a:r>
            <a:r>
              <a:rPr lang="en-IE" sz="1800">
                <a:hlinkClick r:id="rId2"/>
              </a:rPr>
              <a:t>Learning types form</a:t>
            </a:r>
            <a:r>
              <a:rPr lang="en-IE" sz="1800"/>
              <a:t> (for each room)</a:t>
            </a:r>
          </a:p>
        </p:txBody>
      </p:sp>
      <p:pic>
        <p:nvPicPr>
          <p:cNvPr id="5" name="Picture 4" descr="A picture containing object, clock, water, small&#10;&#10;Description automatically generated">
            <a:extLst>
              <a:ext uri="{FF2B5EF4-FFF2-40B4-BE49-F238E27FC236}">
                <a16:creationId xmlns:a16="http://schemas.microsoft.com/office/drawing/2014/main" id="{573E13B4-8931-4907-AE75-5265204AE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24336" y="5264907"/>
            <a:ext cx="3067664" cy="1355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B79014-87D2-4B36-8F4E-C774380F04A6}"/>
              </a:ext>
            </a:extLst>
          </p:cNvPr>
          <p:cNvSpPr txBox="1"/>
          <p:nvPr/>
        </p:nvSpPr>
        <p:spPr>
          <a:xfrm>
            <a:off x="9045677" y="6619915"/>
            <a:ext cx="31463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>
                <a:hlinkClick r:id="rId4" tooltip="https://www.peoplematters.in/article/life-at-work/it-is-time-to-revisit-your-time-management-strategies-17589"/>
              </a:rPr>
              <a:t>This Photo</a:t>
            </a:r>
            <a:r>
              <a:rPr lang="en-IE" sz="900"/>
              <a:t> by Unknown Author is licensed under </a:t>
            </a:r>
            <a:r>
              <a:rPr lang="en-IE" sz="900">
                <a:hlinkClick r:id="rId5" tooltip="https://creativecommons.org/licenses/by-nc-sa/3.0/"/>
              </a:rPr>
              <a:t>CC BY-SA-NC</a:t>
            </a:r>
            <a:endParaRPr lang="en-IE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DEE68F-E524-48A9-93E7-5F4E1FB2D458}"/>
              </a:ext>
            </a:extLst>
          </p:cNvPr>
          <p:cNvSpPr txBox="1"/>
          <p:nvPr/>
        </p:nvSpPr>
        <p:spPr>
          <a:xfrm>
            <a:off x="9252156" y="5702712"/>
            <a:ext cx="142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/>
              <a:t>15 mins</a:t>
            </a:r>
          </a:p>
        </p:txBody>
      </p:sp>
    </p:spTree>
    <p:extLst>
      <p:ext uri="{BB962C8B-B14F-4D97-AF65-F5344CB8AC3E}">
        <p14:creationId xmlns:p14="http://schemas.microsoft.com/office/powerpoint/2010/main" val="629061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F5ECD-17C5-49E9-AC87-80FD844BD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28550-8513-4D98-879A-E2D01584A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C7310-AADA-479A-B39B-91D4E4253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37" y="187606"/>
            <a:ext cx="11160241" cy="648278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E6FA843-F6A4-439E-862A-5BDA4D944FF2}"/>
              </a:ext>
            </a:extLst>
          </p:cNvPr>
          <p:cNvSpPr/>
          <p:nvPr/>
        </p:nvSpPr>
        <p:spPr>
          <a:xfrm>
            <a:off x="383822" y="1628354"/>
            <a:ext cx="4504267" cy="22663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23813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CFD2-8DEC-4656-B6BD-04915AA6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2. Storyboard of student journey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F6843-51D6-4DA2-8F19-4467A7DE4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93547" lvl="1" indent="-609585">
              <a:lnSpc>
                <a:spcPct val="150000"/>
              </a:lnSpc>
              <a:buFont typeface="+mj-lt"/>
              <a:buAutoNum type="arabicPeriod"/>
            </a:pPr>
            <a:r>
              <a:rPr lang="en-US" sz="3200"/>
              <a:t>Storyboard – learning types sequences and activities</a:t>
            </a:r>
          </a:p>
          <a:p>
            <a:pPr marL="993547" lvl="1" indent="-609585">
              <a:lnSpc>
                <a:spcPct val="150000"/>
              </a:lnSpc>
              <a:buFont typeface="+mj-lt"/>
              <a:buAutoNum type="arabicPeriod"/>
            </a:pPr>
            <a:r>
              <a:rPr lang="en-US" sz="3200"/>
              <a:t>Assessment – align activities and assessment</a:t>
            </a:r>
          </a:p>
          <a:p>
            <a:pPr marL="101597" indent="0">
              <a:buNone/>
            </a:pPr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710C7E-64D6-4510-8D8A-8BE918BB1972}"/>
              </a:ext>
            </a:extLst>
          </p:cNvPr>
          <p:cNvSpPr/>
          <p:nvPr/>
        </p:nvSpPr>
        <p:spPr>
          <a:xfrm>
            <a:off x="920377" y="555444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1597"/>
            <a:r>
              <a:rPr lang="en-IE" sz="2400"/>
              <a:t>Tool: MS Planner</a:t>
            </a:r>
          </a:p>
        </p:txBody>
      </p:sp>
      <p:pic>
        <p:nvPicPr>
          <p:cNvPr id="5" name="Picture 4" descr="A picture containing object, clock, water, small&#10;&#10;Description automatically generated">
            <a:extLst>
              <a:ext uri="{FF2B5EF4-FFF2-40B4-BE49-F238E27FC236}">
                <a16:creationId xmlns:a16="http://schemas.microsoft.com/office/drawing/2014/main" id="{A429A61A-B76B-4696-8077-14BD092D2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24336" y="5264907"/>
            <a:ext cx="3067664" cy="1355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CDB481-3BF3-46C6-9998-13F6F3AF5720}"/>
              </a:ext>
            </a:extLst>
          </p:cNvPr>
          <p:cNvSpPr txBox="1"/>
          <p:nvPr/>
        </p:nvSpPr>
        <p:spPr>
          <a:xfrm>
            <a:off x="9045677" y="6619914"/>
            <a:ext cx="31463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>
                <a:hlinkClick r:id="rId4" tooltip="https://www.peoplematters.in/article/life-at-work/it-is-time-to-revisit-your-time-management-strategies-17589"/>
              </a:rPr>
              <a:t>This Photo</a:t>
            </a:r>
            <a:r>
              <a:rPr lang="en-IE" sz="900"/>
              <a:t> by Unknown Author is licensed under </a:t>
            </a:r>
            <a:r>
              <a:rPr lang="en-IE" sz="900">
                <a:hlinkClick r:id="rId5" tooltip="https://creativecommons.org/licenses/by-nc-sa/3.0/"/>
              </a:rPr>
              <a:t>CC BY-SA-NC</a:t>
            </a:r>
            <a:endParaRPr lang="en-IE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879F84-DCF0-4173-86E4-842B393E3901}"/>
              </a:ext>
            </a:extLst>
          </p:cNvPr>
          <p:cNvSpPr txBox="1"/>
          <p:nvPr/>
        </p:nvSpPr>
        <p:spPr>
          <a:xfrm>
            <a:off x="9252155" y="5702710"/>
            <a:ext cx="1425677" cy="476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/>
              <a:t>30 mins</a:t>
            </a:r>
          </a:p>
        </p:txBody>
      </p:sp>
    </p:spTree>
    <p:extLst>
      <p:ext uri="{BB962C8B-B14F-4D97-AF65-F5344CB8AC3E}">
        <p14:creationId xmlns:p14="http://schemas.microsoft.com/office/powerpoint/2010/main" val="2350611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BFB6-344D-41CB-8F2C-7B656A2E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49841"/>
            <a:ext cx="10515600" cy="704101"/>
          </a:xfrm>
        </p:spPr>
        <p:txBody>
          <a:bodyPr/>
          <a:lstStyle/>
          <a:p>
            <a:r>
              <a:rPr lang="en-IE"/>
              <a:t>Tool MS Planner</a:t>
            </a:r>
          </a:p>
        </p:txBody>
      </p:sp>
      <p:pic>
        <p:nvPicPr>
          <p:cNvPr id="5" name="Picture 5" descr="A screenshot of a Microsoft Planner plan depicting an ABC Learning Design storyboard">
            <a:extLst>
              <a:ext uri="{FF2B5EF4-FFF2-40B4-BE49-F238E27FC236}">
                <a16:creationId xmlns:a16="http://schemas.microsoft.com/office/drawing/2014/main" id="{5326F502-04B9-4832-B25B-07F674415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0892" y="670445"/>
            <a:ext cx="9219256" cy="6146081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5B48ED-4A62-477C-9D70-33CF049BA64C}"/>
              </a:ext>
            </a:extLst>
          </p:cNvPr>
          <p:cNvSpPr/>
          <p:nvPr/>
        </p:nvSpPr>
        <p:spPr>
          <a:xfrm>
            <a:off x="1263267" y="1506556"/>
            <a:ext cx="927255" cy="33050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DCFA86-8BB8-42C2-86FC-41F37088134A}"/>
              </a:ext>
            </a:extLst>
          </p:cNvPr>
          <p:cNvSpPr/>
          <p:nvPr/>
        </p:nvSpPr>
        <p:spPr>
          <a:xfrm>
            <a:off x="1327531" y="2140026"/>
            <a:ext cx="2056483" cy="4590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2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BFB6-344D-41CB-8F2C-7B656A2E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49841"/>
            <a:ext cx="10515600" cy="704101"/>
          </a:xfrm>
        </p:spPr>
        <p:txBody>
          <a:bodyPr/>
          <a:lstStyle/>
          <a:p>
            <a:r>
              <a:rPr lang="en-IE"/>
              <a:t>Tool MS Planner</a:t>
            </a:r>
          </a:p>
        </p:txBody>
      </p:sp>
      <p:pic>
        <p:nvPicPr>
          <p:cNvPr id="15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AF50349-4B10-407E-BC87-7DF8F7A2A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177" y="819102"/>
            <a:ext cx="6084260" cy="6036884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9C3756A-F344-4335-86C3-9FBC264CB8EC}"/>
              </a:ext>
            </a:extLst>
          </p:cNvPr>
          <p:cNvSpPr txBox="1">
            <a:spLocks/>
          </p:cNvSpPr>
          <p:nvPr/>
        </p:nvSpPr>
        <p:spPr>
          <a:xfrm>
            <a:off x="407626" y="1205430"/>
            <a:ext cx="5574535" cy="51227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05794" indent="-205794" algn="l" defTabSz="823178" rtl="0" eaLnBrk="1" latinLnBrk="0" hangingPunct="1">
              <a:lnSpc>
                <a:spcPct val="90000"/>
              </a:lnSpc>
              <a:spcBef>
                <a:spcPts val="901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1pPr>
            <a:lvl2pPr marL="617383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2pPr>
            <a:lvl3pPr marL="1028973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3pPr>
            <a:lvl4pPr marL="1440561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4pPr>
            <a:lvl5pPr marL="1852150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5pPr>
            <a:lvl6pPr marL="2263739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5328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918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8507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740" indent="-205740"/>
            <a:r>
              <a:rPr lang="en-US" sz="2400"/>
              <a:t>In your groups, discuss the module details, outcomes, etc. and then the topics and sub-topics for each week</a:t>
            </a:r>
            <a:endParaRPr lang="en-US"/>
          </a:p>
          <a:p>
            <a:pPr marL="205740" indent="-205740"/>
            <a:r>
              <a:rPr lang="en-US" sz="2400">
                <a:latin typeface="Helvetica"/>
                <a:cs typeface="Helvetica"/>
              </a:rPr>
              <a:t>After initial discussion and consideration, map Learning Type Cards across to the weekly storyboard</a:t>
            </a:r>
          </a:p>
          <a:p>
            <a:pPr marL="205740" indent="-205740"/>
            <a:r>
              <a:rPr lang="en-US" sz="2400">
                <a:latin typeface="Helvetica"/>
                <a:cs typeface="Helvetica"/>
              </a:rPr>
              <a:t>Next, once discussions and considerations have advanced, click on each card you've mapped over and fill out details such as a purpose for it, a description for it, possible digital tools to </a:t>
            </a:r>
            <a:r>
              <a:rPr lang="en-US" sz="2400" err="1">
                <a:latin typeface="Helvetica"/>
                <a:cs typeface="Helvetica"/>
              </a:rPr>
              <a:t>realise</a:t>
            </a:r>
            <a:r>
              <a:rPr lang="en-US" sz="2400">
                <a:latin typeface="Helvetica"/>
                <a:cs typeface="Helvetica"/>
              </a:rPr>
              <a:t> it, and associated activities</a:t>
            </a:r>
          </a:p>
        </p:txBody>
      </p:sp>
    </p:spTree>
    <p:extLst>
      <p:ext uri="{BB962C8B-B14F-4D97-AF65-F5344CB8AC3E}">
        <p14:creationId xmlns:p14="http://schemas.microsoft.com/office/powerpoint/2010/main" val="2993474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9">
            <a:extLst>
              <a:ext uri="{FF2B5EF4-FFF2-40B4-BE49-F238E27FC236}">
                <a16:creationId xmlns:a16="http://schemas.microsoft.com/office/drawing/2014/main" id="{19010FD0-805A-4D5A-A5D3-70C0B12D7475}"/>
              </a:ext>
            </a:extLst>
          </p:cNvPr>
          <p:cNvSpPr txBox="1"/>
          <p:nvPr/>
        </p:nvSpPr>
        <p:spPr>
          <a:xfrm>
            <a:off x="836023" y="661852"/>
            <a:ext cx="10572205" cy="6976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indent="0" defTabSz="823178">
              <a:lnSpc>
                <a:spcPct val="90000"/>
              </a:lnSpc>
              <a:spcBef>
                <a:spcPts val="901"/>
              </a:spcBef>
              <a:buFont typeface="Arial" panose="020B0604020202020204" pitchFamily="34" charset="0"/>
              <a:buNone/>
              <a:defRPr sz="2363">
                <a:solidFill>
                  <a:srgbClr val="00A956"/>
                </a:solidFill>
                <a:latin typeface="Georgia" panose="02040502050405020303" pitchFamily="18" charset="0"/>
              </a:defRPr>
            </a:lvl1pPr>
            <a:lvl2pPr marL="411589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rgbClr val="005336"/>
                </a:solidFill>
                <a:latin typeface="Helvetica" pitchFamily="2" charset="0"/>
              </a:defRPr>
            </a:lvl2pPr>
            <a:lvl3pPr marL="823178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620">
                <a:solidFill>
                  <a:srgbClr val="005336"/>
                </a:solidFill>
                <a:latin typeface="Helvetica" pitchFamily="2" charset="0"/>
              </a:defRPr>
            </a:lvl3pPr>
            <a:lvl4pPr marL="1234767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>
                <a:solidFill>
                  <a:srgbClr val="005336"/>
                </a:solidFill>
                <a:latin typeface="Helvetica" pitchFamily="2" charset="0"/>
              </a:defRPr>
            </a:lvl4pPr>
            <a:lvl5pPr marL="1646356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>
                <a:solidFill>
                  <a:srgbClr val="005336"/>
                </a:solidFill>
                <a:latin typeface="Helvetica" pitchFamily="2" charset="0"/>
              </a:defRPr>
            </a:lvl5pPr>
            <a:lvl6pPr marL="2057945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/>
            </a:lvl6pPr>
            <a:lvl7pPr marL="2469534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/>
            </a:lvl7pPr>
            <a:lvl8pPr marL="2881122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/>
            </a:lvl8pPr>
            <a:lvl9pPr marL="3292712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/>
            </a:lvl9pPr>
          </a:lstStyle>
          <a:p>
            <a:r>
              <a:rPr lang="en-IE" sz="4000" b="1">
                <a:sym typeface="Calibri"/>
              </a:rPr>
              <a:t>Team presentation </a:t>
            </a:r>
            <a:endParaRPr sz="4000" b="1">
              <a:sym typeface="Calibri"/>
            </a:endParaRPr>
          </a:p>
        </p:txBody>
      </p:sp>
      <p:graphicFrame>
        <p:nvGraphicFramePr>
          <p:cNvPr id="3" name="Shape 103">
            <a:extLst>
              <a:ext uri="{FF2B5EF4-FFF2-40B4-BE49-F238E27FC236}">
                <a16:creationId xmlns:a16="http://schemas.microsoft.com/office/drawing/2014/main" id="{BD2F8A17-D680-44BF-888A-DD8BFEE35D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2985361"/>
              </p:ext>
            </p:extLst>
          </p:nvPr>
        </p:nvGraphicFramePr>
        <p:xfrm>
          <a:off x="836023" y="1359479"/>
          <a:ext cx="10962687" cy="408145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09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6005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 u="none" strike="noStrike" cap="none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IE" sz="2000" b="0" err="1"/>
                        <a:t>Íde</a:t>
                      </a:r>
                      <a:r>
                        <a:rPr lang="en-IE" sz="2000" b="0"/>
                        <a:t> O’Sullivan, Senior Educational Developer, </a:t>
                      </a:r>
                      <a:r>
                        <a:rPr lang="en-IE" sz="2000" b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Centre for Transformative Learning</a:t>
                      </a:r>
                      <a:r>
                        <a:rPr lang="en-IE" sz="2000" b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endParaRPr lang="en-IE" sz="2000" b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971218124"/>
                  </a:ext>
                </a:extLst>
              </a:tr>
              <a:tr h="1260056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0" i="0" u="none" strike="noStrike" cap="none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IE" sz="2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David F Moloney</a:t>
                      </a:r>
                      <a:r>
                        <a:rPr lang="en-IE" sz="2000" b="0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</a:rPr>
                        <a:t>, UL Project Lead, IUA Enhancing Digital Teaching and Learning in Irish Universities project, </a:t>
                      </a:r>
                      <a:r>
                        <a:rPr lang="en-IE" sz="2000" b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Centre for Transformative Learning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E" sz="2000" b="0" i="0" u="none" strike="noStrike" cap="none">
                        <a:solidFill>
                          <a:schemeClr val="dk1"/>
                        </a:solidFill>
                        <a:latin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IE" sz="2000" b="0" i="0" u="none" strike="noStrike" cap="none">
                        <a:solidFill>
                          <a:schemeClr val="dk1"/>
                        </a:solidFill>
                        <a:latin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075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/>
                        <a:buNone/>
                      </a:pPr>
                      <a:r>
                        <a:rPr lang="en-IE" sz="2000" b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Angélica </a:t>
                      </a:r>
                      <a:r>
                        <a:rPr lang="en-IE" sz="2000" b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Rísquez</a:t>
                      </a:r>
                      <a:r>
                        <a:rPr lang="en-IE" sz="2000" b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IE" sz="2000" b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</a:rPr>
                        <a:t>Lead Educational Developer</a:t>
                      </a:r>
                      <a:r>
                        <a:rPr lang="en-IE" sz="2000" b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 Centre for Transformative Learning</a:t>
                      </a:r>
                      <a:r>
                        <a:rPr lang="en-IE" sz="2000" b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endParaRPr lang="en-IE" sz="2000" b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987890092"/>
                  </a:ext>
                </a:extLst>
              </a:tr>
            </a:tbl>
          </a:graphicData>
        </a:graphic>
      </p:graphicFrame>
      <p:pic>
        <p:nvPicPr>
          <p:cNvPr id="4" name="Shape 105">
            <a:extLst>
              <a:ext uri="{FF2B5EF4-FFF2-40B4-BE49-F238E27FC236}">
                <a16:creationId xmlns:a16="http://schemas.microsoft.com/office/drawing/2014/main" id="{914A0831-12CF-4FE3-AA8E-759FF130EDF0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131" y="3952102"/>
            <a:ext cx="993177" cy="120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Image of David Moloney">
            <a:extLst>
              <a:ext uri="{FF2B5EF4-FFF2-40B4-BE49-F238E27FC236}">
                <a16:creationId xmlns:a16="http://schemas.microsoft.com/office/drawing/2014/main" id="{CAD04649-769B-4565-893D-2F678250F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631"/>
          <a:stretch/>
        </p:blipFill>
        <p:spPr>
          <a:xfrm>
            <a:off x="943778" y="2710765"/>
            <a:ext cx="993177" cy="1145142"/>
          </a:xfrm>
          <a:prstGeom prst="rect">
            <a:avLst/>
          </a:prstGeom>
        </p:spPr>
      </p:pic>
      <p:pic>
        <p:nvPicPr>
          <p:cNvPr id="6" name="Picture 6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81FFA720-92A2-4D9F-BD36-E499A563FB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6" r="-1709" b="23288"/>
          <a:stretch/>
        </p:blipFill>
        <p:spPr>
          <a:xfrm>
            <a:off x="809307" y="1418665"/>
            <a:ext cx="1162931" cy="114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30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BFB6-344D-41CB-8F2C-7B656A2E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49841"/>
            <a:ext cx="10515600" cy="704101"/>
          </a:xfrm>
        </p:spPr>
        <p:txBody>
          <a:bodyPr/>
          <a:lstStyle/>
          <a:p>
            <a:r>
              <a:rPr lang="en-IE"/>
              <a:t>Tool MS Planner</a:t>
            </a:r>
          </a:p>
        </p:txBody>
      </p:sp>
      <p:pic>
        <p:nvPicPr>
          <p:cNvPr id="3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6255656-48CD-4A45-99EC-269626A41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13" t="13142" r="93" b="44411"/>
          <a:stretch/>
        </p:blipFill>
        <p:spPr>
          <a:xfrm>
            <a:off x="6204333" y="1133217"/>
            <a:ext cx="5267859" cy="4012499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D48DC4C-F5BF-4F41-A757-8E453A9F67F9}"/>
              </a:ext>
            </a:extLst>
          </p:cNvPr>
          <p:cNvSpPr txBox="1">
            <a:spLocks/>
          </p:cNvSpPr>
          <p:nvPr/>
        </p:nvSpPr>
        <p:spPr>
          <a:xfrm>
            <a:off x="407626" y="1205430"/>
            <a:ext cx="5574535" cy="51227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05794" indent="-205794" algn="l" defTabSz="823178" rtl="0" eaLnBrk="1" latinLnBrk="0" hangingPunct="1">
              <a:lnSpc>
                <a:spcPct val="90000"/>
              </a:lnSpc>
              <a:spcBef>
                <a:spcPts val="901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1pPr>
            <a:lvl2pPr marL="617383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2pPr>
            <a:lvl3pPr marL="1028973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3pPr>
            <a:lvl4pPr marL="1440561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4pPr>
            <a:lvl5pPr marL="1852150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5pPr>
            <a:lvl6pPr marL="2263739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5328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918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8507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740" indent="-205740"/>
            <a:r>
              <a:rPr lang="en-US" sz="2400"/>
              <a:t>In your groups, discuss the module details, outcomes, etc. and then the topics and sub-topics for each week</a:t>
            </a:r>
            <a:endParaRPr lang="en-US"/>
          </a:p>
          <a:p>
            <a:pPr marL="205740" indent="-205740"/>
            <a:r>
              <a:rPr lang="en-US" sz="2400">
                <a:latin typeface="Helvetica"/>
                <a:cs typeface="Helvetica"/>
              </a:rPr>
              <a:t>After initial discussion and consideration, map Learning Type Cards across to the weekly storyboard</a:t>
            </a:r>
          </a:p>
          <a:p>
            <a:pPr marL="205740" indent="-205740"/>
            <a:r>
              <a:rPr lang="en-US" sz="2400">
                <a:latin typeface="Helvetica"/>
                <a:cs typeface="Helvetica"/>
              </a:rPr>
              <a:t>Next, once discussions and considerations have advanced, click on each card you've mapped over and fill out details such as a purpose for it, a description for it, possible digital tools to </a:t>
            </a:r>
            <a:r>
              <a:rPr lang="en-US" sz="2400" err="1">
                <a:latin typeface="Helvetica"/>
                <a:cs typeface="Helvetica"/>
              </a:rPr>
              <a:t>realise</a:t>
            </a:r>
            <a:r>
              <a:rPr lang="en-US" sz="2400">
                <a:latin typeface="Helvetica"/>
                <a:cs typeface="Helvetica"/>
              </a:rPr>
              <a:t> it, and associated activities</a:t>
            </a:r>
          </a:p>
        </p:txBody>
      </p:sp>
    </p:spTree>
    <p:extLst>
      <p:ext uri="{BB962C8B-B14F-4D97-AF65-F5344CB8AC3E}">
        <p14:creationId xmlns:p14="http://schemas.microsoft.com/office/powerpoint/2010/main" val="4036120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BFB6-344D-41CB-8F2C-7B656A2E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49841"/>
            <a:ext cx="10515600" cy="704101"/>
          </a:xfrm>
        </p:spPr>
        <p:txBody>
          <a:bodyPr/>
          <a:lstStyle/>
          <a:p>
            <a:r>
              <a:rPr lang="en-IE"/>
              <a:t>Tool MS Planner</a:t>
            </a:r>
          </a:p>
        </p:txBody>
      </p:sp>
      <p:pic>
        <p:nvPicPr>
          <p:cNvPr id="5" name="Picture 5" descr="A screenshot of a Microsoft Planner plan depicting an ABC Learning Design storyboard">
            <a:extLst>
              <a:ext uri="{FF2B5EF4-FFF2-40B4-BE49-F238E27FC236}">
                <a16:creationId xmlns:a16="http://schemas.microsoft.com/office/drawing/2014/main" id="{5326F502-04B9-4832-B25B-07F674415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0892" y="670445"/>
            <a:ext cx="9145811" cy="6118539"/>
          </a:xfr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8DCFA86-8BB8-42C2-86FC-41F37088134A}"/>
              </a:ext>
            </a:extLst>
          </p:cNvPr>
          <p:cNvSpPr/>
          <p:nvPr/>
        </p:nvSpPr>
        <p:spPr>
          <a:xfrm>
            <a:off x="1281629" y="3471232"/>
            <a:ext cx="2240096" cy="111086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2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BFB6-344D-41CB-8F2C-7B656A2E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49841"/>
            <a:ext cx="10515600" cy="704101"/>
          </a:xfrm>
        </p:spPr>
        <p:txBody>
          <a:bodyPr/>
          <a:lstStyle/>
          <a:p>
            <a:r>
              <a:rPr lang="en-IE"/>
              <a:t>Tool MS Planner</a:t>
            </a:r>
          </a:p>
        </p:txBody>
      </p:sp>
      <p:pic>
        <p:nvPicPr>
          <p:cNvPr id="3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3D253A5-98EA-47E0-8D0C-0A1FC8A97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22" y="738447"/>
            <a:ext cx="9872948" cy="607884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3F8A55-1792-4AD4-B0BA-2ABFA7502AC6}"/>
              </a:ext>
            </a:extLst>
          </p:cNvPr>
          <p:cNvSpPr/>
          <p:nvPr/>
        </p:nvSpPr>
        <p:spPr>
          <a:xfrm>
            <a:off x="1006206" y="1460652"/>
            <a:ext cx="2111565" cy="526973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78E346E-C935-43B6-8795-E632780B487E}"/>
              </a:ext>
            </a:extLst>
          </p:cNvPr>
          <p:cNvSpPr/>
          <p:nvPr/>
        </p:nvSpPr>
        <p:spPr>
          <a:xfrm>
            <a:off x="3485939" y="5518146"/>
            <a:ext cx="4186408" cy="642649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5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BFB6-344D-41CB-8F2C-7B656A2E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49841"/>
            <a:ext cx="10515600" cy="704101"/>
          </a:xfrm>
        </p:spPr>
        <p:txBody>
          <a:bodyPr/>
          <a:lstStyle/>
          <a:p>
            <a:r>
              <a:rPr lang="en-IE"/>
              <a:t>Tool MS Planner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23069CD-2264-4211-BFF1-07C97187D045}"/>
              </a:ext>
            </a:extLst>
          </p:cNvPr>
          <p:cNvSpPr txBox="1">
            <a:spLocks/>
          </p:cNvSpPr>
          <p:nvPr/>
        </p:nvSpPr>
        <p:spPr>
          <a:xfrm>
            <a:off x="407626" y="1205430"/>
            <a:ext cx="5574535" cy="51227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05794" indent="-205794" algn="l" defTabSz="823178" rtl="0" eaLnBrk="1" latinLnBrk="0" hangingPunct="1">
              <a:lnSpc>
                <a:spcPct val="90000"/>
              </a:lnSpc>
              <a:spcBef>
                <a:spcPts val="901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1pPr>
            <a:lvl2pPr marL="617383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2pPr>
            <a:lvl3pPr marL="1028973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3pPr>
            <a:lvl4pPr marL="1440561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4pPr>
            <a:lvl5pPr marL="1852150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5336"/>
                </a:solidFill>
                <a:latin typeface="Helvetica" pitchFamily="2" charset="0"/>
                <a:ea typeface="+mn-ea"/>
                <a:cs typeface="+mn-cs"/>
              </a:defRPr>
            </a:lvl5pPr>
            <a:lvl6pPr marL="2263739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5328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918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8507" indent="-205794" algn="l" defTabSz="823178" rtl="0" eaLnBrk="1" latinLnBrk="0" hangingPunct="1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6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5740" indent="-205740"/>
            <a:r>
              <a:rPr lang="en-US" sz="2400"/>
              <a:t>In your groups, discuss the module details, outcomes, etc. and then the topics and sub-topics for each week</a:t>
            </a:r>
            <a:endParaRPr lang="en-US"/>
          </a:p>
          <a:p>
            <a:pPr marL="205740" indent="-205740"/>
            <a:r>
              <a:rPr lang="en-US" sz="2400">
                <a:latin typeface="Helvetica"/>
                <a:cs typeface="Helvetica"/>
              </a:rPr>
              <a:t>After initial discussion and consideration, map Learning Type Cards across to the weekly storyboard</a:t>
            </a:r>
          </a:p>
          <a:p>
            <a:pPr marL="205740" indent="-205740"/>
            <a:r>
              <a:rPr lang="en-US" sz="2400">
                <a:latin typeface="Helvetica"/>
                <a:cs typeface="Helvetica"/>
              </a:rPr>
              <a:t>Next, once discussions and considerations have advanced, click on each card you've mapped over and fill out details such as a purpose for it, a description for it, possible digital tools to </a:t>
            </a:r>
            <a:r>
              <a:rPr lang="en-US" sz="2400" err="1">
                <a:latin typeface="Helvetica"/>
                <a:cs typeface="Helvetica"/>
              </a:rPr>
              <a:t>realise</a:t>
            </a:r>
            <a:r>
              <a:rPr lang="en-US" sz="2400">
                <a:latin typeface="Helvetica"/>
                <a:cs typeface="Helvetica"/>
              </a:rPr>
              <a:t> it, and associated activities</a:t>
            </a:r>
          </a:p>
        </p:txBody>
      </p:sp>
      <p:pic>
        <p:nvPicPr>
          <p:cNvPr id="7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DD1DD22-4C59-4A42-8C61-1AAC3D491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176" y="888099"/>
            <a:ext cx="6200657" cy="566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6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BFB6-344D-41CB-8F2C-7B656A2E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49841"/>
            <a:ext cx="10515600" cy="704101"/>
          </a:xfrm>
        </p:spPr>
        <p:txBody>
          <a:bodyPr/>
          <a:lstStyle/>
          <a:p>
            <a:r>
              <a:rPr lang="en-IE"/>
              <a:t>Tool MS Planner</a:t>
            </a:r>
          </a:p>
        </p:txBody>
      </p:sp>
      <p:pic>
        <p:nvPicPr>
          <p:cNvPr id="3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3E8EAC-5464-45A3-BE79-8EDC1FF62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15" y="988764"/>
            <a:ext cx="2839943" cy="5715917"/>
          </a:xfrm>
          <a:prstGeom prst="rect">
            <a:avLst/>
          </a:prstGeom>
        </p:spPr>
      </p:pic>
      <p:pic>
        <p:nvPicPr>
          <p:cNvPr id="7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90F73AD-85F1-4E18-85DE-B16F88F2E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466" y="865847"/>
            <a:ext cx="6062949" cy="587912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83444C-D20E-4238-910F-1A98ECCC43A9}"/>
              </a:ext>
            </a:extLst>
          </p:cNvPr>
          <p:cNvSpPr/>
          <p:nvPr/>
        </p:nvSpPr>
        <p:spPr>
          <a:xfrm>
            <a:off x="684882" y="3847639"/>
            <a:ext cx="2846021" cy="89971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F94882F-113C-4EDE-98A3-A61AC2281DA7}"/>
              </a:ext>
            </a:extLst>
          </p:cNvPr>
          <p:cNvSpPr/>
          <p:nvPr/>
        </p:nvSpPr>
        <p:spPr>
          <a:xfrm>
            <a:off x="3798083" y="4030869"/>
            <a:ext cx="1891229" cy="532481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1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6BFB6-344D-41CB-8F2C-7B656A2E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49841"/>
            <a:ext cx="10515600" cy="704101"/>
          </a:xfrm>
        </p:spPr>
        <p:txBody>
          <a:bodyPr/>
          <a:lstStyle/>
          <a:p>
            <a:r>
              <a:rPr lang="en-IE"/>
              <a:t>Tool MS Planner</a:t>
            </a:r>
          </a:p>
        </p:txBody>
      </p:sp>
      <p:pic>
        <p:nvPicPr>
          <p:cNvPr id="3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3D253A5-98EA-47E0-8D0C-0A1FC8A97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22" y="738447"/>
            <a:ext cx="9872948" cy="607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728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ays To Use Zoom Breakout Rooms To Increase Meeting Engagement ...">
            <a:extLst>
              <a:ext uri="{FF2B5EF4-FFF2-40B4-BE49-F238E27FC236}">
                <a16:creationId xmlns:a16="http://schemas.microsoft.com/office/drawing/2014/main" id="{E397AE1C-F957-429B-B30D-057CD8CB1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0"/>
          <a:stretch/>
        </p:blipFill>
        <p:spPr bwMode="auto">
          <a:xfrm>
            <a:off x="3379322" y="1052046"/>
            <a:ext cx="5600700" cy="475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object, clock, water, small&#10;&#10;Description automatically generated">
            <a:extLst>
              <a:ext uri="{FF2B5EF4-FFF2-40B4-BE49-F238E27FC236}">
                <a16:creationId xmlns:a16="http://schemas.microsoft.com/office/drawing/2014/main" id="{C7E600B1-B6D9-448E-8B3B-AC20F4239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24336" y="5264907"/>
            <a:ext cx="3067664" cy="13550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49EF87-0FFC-49DC-B96A-6CC778390623}"/>
              </a:ext>
            </a:extLst>
          </p:cNvPr>
          <p:cNvSpPr txBox="1"/>
          <p:nvPr/>
        </p:nvSpPr>
        <p:spPr>
          <a:xfrm>
            <a:off x="9045677" y="6619914"/>
            <a:ext cx="31463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>
                <a:hlinkClick r:id="rId4" tooltip="https://www.peoplematters.in/article/life-at-work/it-is-time-to-revisit-your-time-management-strategies-17589"/>
              </a:rPr>
              <a:t>This Photo</a:t>
            </a:r>
            <a:r>
              <a:rPr lang="en-IE" sz="900"/>
              <a:t> by Unknown Author is licensed under </a:t>
            </a:r>
            <a:r>
              <a:rPr lang="en-IE" sz="900">
                <a:hlinkClick r:id="rId5" tooltip="https://creativecommons.org/licenses/by-nc-sa/3.0/"/>
              </a:rPr>
              <a:t>CC BY-SA-NC</a:t>
            </a:r>
            <a:endParaRPr lang="en-IE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92C81-8C8C-49FF-B7B9-2AE9D68554E9}"/>
              </a:ext>
            </a:extLst>
          </p:cNvPr>
          <p:cNvSpPr txBox="1"/>
          <p:nvPr/>
        </p:nvSpPr>
        <p:spPr>
          <a:xfrm>
            <a:off x="9252155" y="5702710"/>
            <a:ext cx="1425677" cy="476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/>
              <a:t>45 mins</a:t>
            </a:r>
          </a:p>
        </p:txBody>
      </p:sp>
    </p:spTree>
    <p:extLst>
      <p:ext uri="{BB962C8B-B14F-4D97-AF65-F5344CB8AC3E}">
        <p14:creationId xmlns:p14="http://schemas.microsoft.com/office/powerpoint/2010/main" val="4283857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F07B1-2A8F-411E-BE91-CB9F196E3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Breakout rooms</a:t>
            </a:r>
            <a:endParaRPr lang="en-US"/>
          </a:p>
        </p:txBody>
      </p:sp>
      <p:pic>
        <p:nvPicPr>
          <p:cNvPr id="7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BEF7F00-645D-4F24-9DC7-845FD2826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32" t="3251" r="18974" b="53836"/>
          <a:stretch/>
        </p:blipFill>
        <p:spPr>
          <a:xfrm>
            <a:off x="-629712" y="1532530"/>
            <a:ext cx="12486108" cy="5022435"/>
          </a:xfrm>
        </p:spPr>
      </p:pic>
    </p:spTree>
    <p:extLst>
      <p:ext uri="{BB962C8B-B14F-4D97-AF65-F5344CB8AC3E}">
        <p14:creationId xmlns:p14="http://schemas.microsoft.com/office/powerpoint/2010/main" val="30092664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5C9E7-233E-4292-B957-6DA635C26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>
                <a:latin typeface="Georgia"/>
              </a:rPr>
              <a:t>Breakout rooms</a:t>
            </a:r>
            <a:endParaRPr lang="en-US"/>
          </a:p>
        </p:txBody>
      </p:sp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7A72EF-A1ED-4893-B2C5-ED8BC3C09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259" y="1525996"/>
            <a:ext cx="8425673" cy="4404805"/>
          </a:xfrm>
        </p:spPr>
      </p:pic>
    </p:spTree>
    <p:extLst>
      <p:ext uri="{BB962C8B-B14F-4D97-AF65-F5344CB8AC3E}">
        <p14:creationId xmlns:p14="http://schemas.microsoft.com/office/powerpoint/2010/main" val="37923444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77652-9EDA-4B5E-90F0-9240F4F5F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77" y="354380"/>
            <a:ext cx="10515600" cy="704101"/>
          </a:xfrm>
        </p:spPr>
        <p:txBody>
          <a:bodyPr/>
          <a:lstStyle/>
          <a:p>
            <a:r>
              <a:rPr lang="en-IE"/>
              <a:t>SEM1 2020/21 Delivery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9F472-B9FD-4011-9181-EBF6D8F700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2C686-3C16-482E-94C8-B4DE2629D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75" y="1031322"/>
            <a:ext cx="10747649" cy="547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0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69">
            <a:extLst>
              <a:ext uri="{FF2B5EF4-FFF2-40B4-BE49-F238E27FC236}">
                <a16:creationId xmlns:a16="http://schemas.microsoft.com/office/drawing/2014/main" id="{19010FD0-805A-4D5A-A5D3-70C0B12D7475}"/>
              </a:ext>
            </a:extLst>
          </p:cNvPr>
          <p:cNvSpPr txBox="1"/>
          <p:nvPr/>
        </p:nvSpPr>
        <p:spPr>
          <a:xfrm>
            <a:off x="836023" y="661852"/>
            <a:ext cx="10572205" cy="6976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indent="0" defTabSz="823178">
              <a:lnSpc>
                <a:spcPct val="90000"/>
              </a:lnSpc>
              <a:spcBef>
                <a:spcPts val="901"/>
              </a:spcBef>
              <a:buFont typeface="Arial" panose="020B0604020202020204" pitchFamily="34" charset="0"/>
              <a:buNone/>
              <a:defRPr sz="2363">
                <a:solidFill>
                  <a:srgbClr val="00A956"/>
                </a:solidFill>
                <a:latin typeface="Georgia" panose="02040502050405020303" pitchFamily="18" charset="0"/>
              </a:defRPr>
            </a:lvl1pPr>
            <a:lvl2pPr marL="411589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800">
                <a:solidFill>
                  <a:srgbClr val="005336"/>
                </a:solidFill>
                <a:latin typeface="Helvetica" pitchFamily="2" charset="0"/>
              </a:defRPr>
            </a:lvl2pPr>
            <a:lvl3pPr marL="823178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620">
                <a:solidFill>
                  <a:srgbClr val="005336"/>
                </a:solidFill>
                <a:latin typeface="Helvetica" pitchFamily="2" charset="0"/>
              </a:defRPr>
            </a:lvl3pPr>
            <a:lvl4pPr marL="1234767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>
                <a:solidFill>
                  <a:srgbClr val="005336"/>
                </a:solidFill>
                <a:latin typeface="Helvetica" pitchFamily="2" charset="0"/>
              </a:defRPr>
            </a:lvl4pPr>
            <a:lvl5pPr marL="1646356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>
                <a:solidFill>
                  <a:srgbClr val="005336"/>
                </a:solidFill>
                <a:latin typeface="Helvetica" pitchFamily="2" charset="0"/>
              </a:defRPr>
            </a:lvl5pPr>
            <a:lvl6pPr marL="2057945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/>
            </a:lvl6pPr>
            <a:lvl7pPr marL="2469534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/>
            </a:lvl7pPr>
            <a:lvl8pPr marL="2881122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/>
            </a:lvl8pPr>
            <a:lvl9pPr marL="3292712" indent="0" algn="ctr" defTabSz="823178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None/>
              <a:defRPr sz="1441"/>
            </a:lvl9pPr>
          </a:lstStyle>
          <a:p>
            <a:r>
              <a:rPr lang="en-IE" sz="4000" b="1">
                <a:sym typeface="Calibri"/>
              </a:rPr>
              <a:t>Team presentation: facilitators  </a:t>
            </a:r>
            <a:endParaRPr sz="4000" b="1"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974787-AA86-49DF-8B81-D317E4CA67BC}"/>
              </a:ext>
            </a:extLst>
          </p:cNvPr>
          <p:cNvSpPr/>
          <p:nvPr/>
        </p:nvSpPr>
        <p:spPr>
          <a:xfrm>
            <a:off x="5963592" y="3190794"/>
            <a:ext cx="264816" cy="476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IE"/>
          </a:p>
        </p:txBody>
      </p:sp>
      <p:sp>
        <p:nvSpPr>
          <p:cNvPr id="5" name="Shape 70">
            <a:extLst>
              <a:ext uri="{FF2B5EF4-FFF2-40B4-BE49-F238E27FC236}">
                <a16:creationId xmlns:a16="http://schemas.microsoft.com/office/drawing/2014/main" id="{89BD64BE-FFF9-4E29-B161-0EAF7A161DA4}"/>
              </a:ext>
            </a:extLst>
          </p:cNvPr>
          <p:cNvSpPr txBox="1"/>
          <p:nvPr/>
        </p:nvSpPr>
        <p:spPr>
          <a:xfrm>
            <a:off x="836022" y="1573007"/>
            <a:ext cx="10686613" cy="86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456565" indent="-456565">
              <a:buFont typeface="Arial" panose="020B0604020202020204" pitchFamily="34" charset="0"/>
              <a:buChar char="•"/>
            </a:pPr>
            <a:r>
              <a:rPr lang="en-IE" sz="3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Jennifer Farrell, KBS</a:t>
            </a:r>
          </a:p>
          <a:p>
            <a:pPr marL="456565" indent="-456565">
              <a:buFont typeface="Arial" panose="020B0604020202020204" pitchFamily="34" charset="0"/>
              <a:buChar char="•"/>
            </a:pPr>
            <a:r>
              <a:rPr lang="en-IE" sz="3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Sinead Spain, GPS/CTL</a:t>
            </a:r>
          </a:p>
          <a:p>
            <a:pPr marL="456565" indent="-456565">
              <a:buFont typeface="Arial" panose="020B0604020202020204" pitchFamily="34" charset="0"/>
              <a:buChar char="•"/>
            </a:pPr>
            <a:r>
              <a:rPr lang="en-IE" sz="3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Adrienne Horan, Education</a:t>
            </a:r>
          </a:p>
          <a:p>
            <a:pPr marL="456565" indent="-456565">
              <a:buFont typeface="Arial" panose="020B0604020202020204" pitchFamily="34" charset="0"/>
              <a:buChar char="•"/>
            </a:pPr>
            <a:r>
              <a:rPr lang="en-IE" sz="3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Jess </a:t>
            </a:r>
            <a:r>
              <a:rPr lang="en-IE" sz="320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Beeley</a:t>
            </a:r>
            <a:r>
              <a:rPr lang="en-IE" sz="320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AHSS</a:t>
            </a:r>
          </a:p>
          <a:p>
            <a:pPr marL="456565" indent="-456565">
              <a:buFont typeface="Arial" panose="020B0604020202020204" pitchFamily="34" charset="0"/>
              <a:buChar char="•"/>
            </a:pPr>
            <a:r>
              <a:rPr lang="en-IE" sz="3200">
                <a:solidFill>
                  <a:schemeClr val="dk1"/>
                </a:solidFill>
                <a:ea typeface="Calibri"/>
                <a:cs typeface="Calibri"/>
              </a:rPr>
              <a:t>Maura Griffin, S&amp;E</a:t>
            </a:r>
          </a:p>
          <a:p>
            <a:pPr marL="456565" indent="-456565">
              <a:buFont typeface="Arial" panose="020B0604020202020204" pitchFamily="34" charset="0"/>
              <a:buChar char="•"/>
            </a:pPr>
            <a:r>
              <a:rPr lang="en-IE" sz="3200">
                <a:solidFill>
                  <a:schemeClr val="dk1"/>
                </a:solidFill>
                <a:ea typeface="Calibri"/>
                <a:cs typeface="Calibri"/>
              </a:rPr>
              <a:t>Robert Dalton, KBS</a:t>
            </a:r>
          </a:p>
          <a:p>
            <a:pPr marL="456565" indent="-456565">
              <a:buFont typeface="Arial" panose="020B0604020202020204" pitchFamily="34" charset="0"/>
              <a:buChar char="•"/>
            </a:pPr>
            <a:r>
              <a:rPr lang="en-IE" sz="3200">
                <a:solidFill>
                  <a:schemeClr val="dk1"/>
                </a:solidFill>
                <a:ea typeface="Calibri"/>
                <a:cs typeface="Calibri"/>
              </a:rPr>
              <a:t>Maria </a:t>
            </a:r>
            <a:r>
              <a:rPr lang="en-IE" sz="3200" err="1">
                <a:solidFill>
                  <a:schemeClr val="dk1"/>
                </a:solidFill>
                <a:ea typeface="Calibri"/>
                <a:cs typeface="Calibri"/>
              </a:rPr>
              <a:t>Rieder</a:t>
            </a:r>
            <a:r>
              <a:rPr lang="en-IE" sz="3200">
                <a:solidFill>
                  <a:schemeClr val="dk1"/>
                </a:solidFill>
                <a:ea typeface="Calibri"/>
                <a:cs typeface="Calibri"/>
              </a:rPr>
              <a:t>, AHSS</a:t>
            </a:r>
          </a:p>
        </p:txBody>
      </p:sp>
    </p:spTree>
    <p:extLst>
      <p:ext uri="{BB962C8B-B14F-4D97-AF65-F5344CB8AC3E}">
        <p14:creationId xmlns:p14="http://schemas.microsoft.com/office/powerpoint/2010/main" val="26675291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wearing military uniforms&#10;&#10;Description automatically generated">
            <a:extLst>
              <a:ext uri="{FF2B5EF4-FFF2-40B4-BE49-F238E27FC236}">
                <a16:creationId xmlns:a16="http://schemas.microsoft.com/office/drawing/2014/main" id="{2FEE99CF-D6E4-4AC6-A844-A3EE4BCCCFB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2002" b="7220"/>
          <a:stretch/>
        </p:blipFill>
        <p:spPr>
          <a:xfrm>
            <a:off x="20" y="10"/>
            <a:ext cx="12191980" cy="5759990"/>
          </a:xfr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9562B7-476B-4D04-B7FE-192CEE72C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93" y="5838656"/>
            <a:ext cx="7409172" cy="961316"/>
          </a:xfrm>
        </p:spPr>
        <p:txBody>
          <a:bodyPr anchor="t">
            <a:normAutofit/>
          </a:bodyPr>
          <a:lstStyle/>
          <a:p>
            <a:r>
              <a:rPr lang="en-IE">
                <a:solidFill>
                  <a:schemeClr val="tx1"/>
                </a:solidFill>
              </a:rPr>
              <a:t>Debrief storyboarding (10 mins) </a:t>
            </a:r>
          </a:p>
        </p:txBody>
      </p:sp>
    </p:spTree>
    <p:extLst>
      <p:ext uri="{BB962C8B-B14F-4D97-AF65-F5344CB8AC3E}">
        <p14:creationId xmlns:p14="http://schemas.microsoft.com/office/powerpoint/2010/main" val="15321252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3F9CC-985C-49FE-BD79-A1139693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3. Module shape and next 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DAE69-F034-4AB7-9EF5-5F76FAF6A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/>
              <a:t>Review  the graphs </a:t>
            </a:r>
            <a:r>
              <a:rPr lang="en-US" sz="2800"/>
              <a:t>– what has changed? Why?</a:t>
            </a:r>
          </a:p>
          <a:p>
            <a:r>
              <a:rPr lang="en-US" sz="2800"/>
              <a:t>Actions: what next? </a:t>
            </a:r>
          </a:p>
          <a:p>
            <a:pPr marL="101597" indent="0">
              <a:buNone/>
            </a:pPr>
            <a:endParaRPr lang="en-US"/>
          </a:p>
          <a:p>
            <a:pPr marL="101597" indent="0">
              <a:buNone/>
            </a:pPr>
            <a:endParaRPr lang="en-IE"/>
          </a:p>
          <a:p>
            <a:pPr marL="101597" indent="0">
              <a:buNone/>
            </a:pPr>
            <a:endParaRPr lang="en-IE"/>
          </a:p>
          <a:p>
            <a:pPr marL="101597" indent="0">
              <a:buNone/>
            </a:pPr>
            <a:endParaRPr lang="en-IE"/>
          </a:p>
          <a:p>
            <a:pPr marL="101597" indent="0">
              <a:buNone/>
            </a:pPr>
            <a:endParaRPr lang="en-IE"/>
          </a:p>
          <a:p>
            <a:pPr marL="101597" indent="0">
              <a:buNone/>
            </a:pPr>
            <a:endParaRPr lang="en-IE"/>
          </a:p>
          <a:p>
            <a:pPr marL="101597" indent="0">
              <a:buNone/>
            </a:pPr>
            <a:endParaRPr lang="en-IE"/>
          </a:p>
          <a:p>
            <a:pPr marL="101597" indent="0">
              <a:buNone/>
            </a:pPr>
            <a:endParaRPr lang="en-IE"/>
          </a:p>
          <a:p>
            <a:pPr marL="101597" indent="0">
              <a:buNone/>
            </a:pPr>
            <a:r>
              <a:rPr lang="en-IE"/>
              <a:t>Tool: </a:t>
            </a:r>
            <a:r>
              <a:rPr lang="en-IE">
                <a:hlinkClick r:id="rId2"/>
              </a:rPr>
              <a:t>Learning types form</a:t>
            </a:r>
            <a:r>
              <a:rPr lang="en-IE"/>
              <a:t> (create for each group)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569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F5ECD-17C5-49E9-AC87-80FD844BD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28550-8513-4D98-879A-E2D01584A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1101DB-AB1F-461A-9BE7-469264466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37" y="187606"/>
            <a:ext cx="11160241" cy="648278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6B56EC7-D59F-4567-8E54-1B1BC07B2D54}"/>
              </a:ext>
            </a:extLst>
          </p:cNvPr>
          <p:cNvSpPr/>
          <p:nvPr/>
        </p:nvSpPr>
        <p:spPr>
          <a:xfrm>
            <a:off x="383822" y="3128901"/>
            <a:ext cx="4504267" cy="22663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7776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/>
        </p:nvSpPr>
        <p:spPr>
          <a:xfrm>
            <a:off x="836033" y="661861"/>
            <a:ext cx="10868400" cy="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IE" sz="3039" b="1">
                <a:solidFill>
                  <a:srgbClr val="005336"/>
                </a:solidFill>
                <a:latin typeface="Georgia" panose="02040502050405020303" pitchFamily="18" charset="0"/>
                <a:ea typeface="+mj-ea"/>
                <a:cs typeface="+mj-cs"/>
                <a:sym typeface="Calibri"/>
              </a:rPr>
              <a:t>What next</a:t>
            </a:r>
            <a:endParaRPr sz="3039" b="1">
              <a:solidFill>
                <a:srgbClr val="005336"/>
              </a:solidFill>
              <a:latin typeface="Georgia" panose="02040502050405020303" pitchFamily="18" charset="0"/>
              <a:ea typeface="+mj-ea"/>
              <a:cs typeface="+mj-cs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FD5D0B-0868-4FE0-80F7-3B9678F633E0}"/>
              </a:ext>
            </a:extLst>
          </p:cNvPr>
          <p:cNvSpPr/>
          <p:nvPr/>
        </p:nvSpPr>
        <p:spPr>
          <a:xfrm>
            <a:off x="836035" y="1431462"/>
            <a:ext cx="10722461" cy="32415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00965"/>
            <a:r>
              <a:rPr lang="en-IE" sz="2900" dirty="0"/>
              <a:t>Complete a storyboard for your online module following the process that we used in this webinar. </a:t>
            </a:r>
            <a:endParaRPr lang="en-US"/>
          </a:p>
          <a:p>
            <a:pPr marL="100965"/>
            <a:endParaRPr lang="en-IE" sz="2933">
              <a:cs typeface="Calibri" panose="020F0502020204030204"/>
            </a:endParaRPr>
          </a:p>
          <a:p>
            <a:pPr marL="100965"/>
            <a:r>
              <a:rPr lang="en-IE" sz="2900" b="1" dirty="0"/>
              <a:t>Tools: </a:t>
            </a:r>
            <a:endParaRPr lang="en-IE" sz="2900" b="1" dirty="0">
              <a:cs typeface="Calibri"/>
            </a:endParaRPr>
          </a:p>
          <a:p>
            <a:pPr marL="558165" indent="-456565">
              <a:buFont typeface="Arial" panose="020B0604020202020204" pitchFamily="34" charset="0"/>
              <a:buChar char="•"/>
            </a:pPr>
            <a:r>
              <a:rPr lang="en-IE" sz="2900" dirty="0"/>
              <a:t>MS Planner (instructions for download on SULIS site)</a:t>
            </a:r>
            <a:endParaRPr lang="en-IE" sz="2900" dirty="0">
              <a:cs typeface="Calibri"/>
            </a:endParaRPr>
          </a:p>
          <a:p>
            <a:pPr marL="558165" indent="-456565">
              <a:buFont typeface="Arial" panose="020B0604020202020204" pitchFamily="34" charset="0"/>
              <a:buChar char="•"/>
            </a:pPr>
            <a:r>
              <a:rPr lang="en-IE" sz="2900" dirty="0"/>
              <a:t>Storyboard in PowerPoint (support resource in Sulis site)</a:t>
            </a:r>
            <a:endParaRPr lang="en-IE" dirty="0"/>
          </a:p>
          <a:p>
            <a:pPr marL="558165" indent="-456565">
              <a:buFont typeface="Arial" panose="020B0604020202020204" pitchFamily="34" charset="0"/>
              <a:buChar char="•"/>
            </a:pPr>
            <a:r>
              <a:rPr lang="en-IE" sz="2900" dirty="0"/>
              <a:t>Pen and paper!</a:t>
            </a:r>
            <a:endParaRPr lang="en-IE" sz="2900" dirty="0"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7E72537-7AD7-4AA6-88B3-EABBEB392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182" y="1575456"/>
            <a:ext cx="11100044" cy="4950330"/>
          </a:xfrm>
        </p:spPr>
        <p:txBody>
          <a:bodyPr wrap="square">
            <a:spAutoFit/>
          </a:bodyPr>
          <a:lstStyle/>
          <a:p>
            <a:pPr marL="558165" indent="-457200" defTabSz="1267752">
              <a:buFont typeface="Arial" panose="020B0604020202020204" pitchFamily="34" charset="0"/>
              <a:buChar char="•"/>
            </a:pPr>
            <a:r>
              <a:rPr lang="en-IE" sz="2800">
                <a:solidFill>
                  <a:schemeClr val="bg1"/>
                </a:solidFill>
                <a:latin typeface="+mn-lt"/>
              </a:rPr>
              <a:t>5 mins arrival </a:t>
            </a:r>
            <a:endParaRPr lang="en-US"/>
          </a:p>
          <a:p>
            <a:pPr marL="558165" indent="-457200" defTabSz="1267752">
              <a:buFont typeface="Arial" panose="020B0604020202020204" pitchFamily="34" charset="0"/>
              <a:buChar char="•"/>
            </a:pPr>
            <a:r>
              <a:rPr lang="en-IE" sz="2800">
                <a:solidFill>
                  <a:schemeClr val="bg1"/>
                </a:solidFill>
                <a:latin typeface="+mn-lt"/>
              </a:rPr>
              <a:t>5 mins EDTL</a:t>
            </a:r>
            <a:endParaRPr lang="en-IE" sz="2800">
              <a:solidFill>
                <a:schemeClr val="bg1"/>
              </a:solidFill>
              <a:latin typeface="+mn-lt"/>
              <a:cs typeface="Calibri"/>
            </a:endParaRPr>
          </a:p>
          <a:p>
            <a:pPr marL="558165" indent="-457200" defTabSz="1267752">
              <a:buFont typeface="Arial" panose="020B0604020202020204" pitchFamily="34" charset="0"/>
              <a:buChar char="•"/>
            </a:pPr>
            <a:r>
              <a:rPr lang="en-IE" sz="2800">
                <a:solidFill>
                  <a:schemeClr val="bg1"/>
                </a:solidFill>
                <a:latin typeface="+mn-lt"/>
              </a:rPr>
              <a:t>15 minutes for ABC LD method presentation and contextualisation (main room)</a:t>
            </a:r>
            <a:endParaRPr lang="en-IE" sz="2800">
              <a:solidFill>
                <a:schemeClr val="bg1"/>
              </a:solidFill>
              <a:latin typeface="+mn-lt"/>
              <a:cs typeface="Calibri"/>
            </a:endParaRPr>
          </a:p>
          <a:p>
            <a:pPr marL="558165" indent="-457200" defTabSz="1267752">
              <a:buFont typeface="Arial" panose="020B0604020202020204" pitchFamily="34" charset="0"/>
              <a:buChar char="•"/>
            </a:pPr>
            <a:r>
              <a:rPr lang="en-IE" sz="2800">
                <a:solidFill>
                  <a:schemeClr val="bg1"/>
                </a:solidFill>
                <a:latin typeface="+mn-lt"/>
                <a:cs typeface="Calibri"/>
              </a:rPr>
              <a:t>10 minutes for instructions for filling in the storyboard (main room)</a:t>
            </a:r>
            <a:endParaRPr lang="en-IE" sz="2800">
              <a:solidFill>
                <a:schemeClr val="bg1"/>
              </a:solidFill>
              <a:latin typeface="Georgia"/>
            </a:endParaRPr>
          </a:p>
          <a:p>
            <a:pPr marL="558165" indent="-457200" defTabSz="1267752">
              <a:buFont typeface="Arial" panose="020B0604020202020204" pitchFamily="34" charset="0"/>
              <a:buChar char="•"/>
            </a:pPr>
            <a:r>
              <a:rPr lang="en-IE" sz="2800">
                <a:solidFill>
                  <a:schemeClr val="bg1"/>
                </a:solidFill>
                <a:latin typeface="+mn-lt"/>
                <a:cs typeface="Calibri"/>
              </a:rPr>
              <a:t>Breakout rooms (45 minutes)</a:t>
            </a:r>
            <a:endParaRPr lang="en-IE" sz="2800">
              <a:solidFill>
                <a:schemeClr val="bg1"/>
              </a:solidFill>
              <a:latin typeface="+mn-lt"/>
            </a:endParaRPr>
          </a:p>
          <a:p>
            <a:pPr marL="969645" lvl="1" algn="l" defTabSz="1267752">
              <a:buFont typeface="Arial" panose="020B0604020202020204" pitchFamily="34" charset="0"/>
              <a:buChar char="•"/>
            </a:pPr>
            <a:r>
              <a:rPr lang="en-IE" sz="2250">
                <a:solidFill>
                  <a:schemeClr val="bg1"/>
                </a:solidFill>
                <a:latin typeface="+mn-lt"/>
              </a:rPr>
              <a:t>10 minutes for defining the learning types used currently in the course (in break out rooms)</a:t>
            </a:r>
            <a:endParaRPr lang="en-IE" sz="2250">
              <a:solidFill>
                <a:schemeClr val="bg1"/>
              </a:solidFill>
              <a:latin typeface="+mn-lt"/>
              <a:cs typeface="Calibri"/>
            </a:endParaRPr>
          </a:p>
          <a:p>
            <a:pPr marL="969645" lvl="1" algn="l" defTabSz="1267752">
              <a:buFont typeface="Arial" panose="020B0604020202020204" pitchFamily="34" charset="0"/>
              <a:buChar char="•"/>
            </a:pPr>
            <a:r>
              <a:rPr lang="en-IE" sz="2250">
                <a:solidFill>
                  <a:schemeClr val="bg1"/>
                </a:solidFill>
                <a:latin typeface="+mn-lt"/>
              </a:rPr>
              <a:t>30 minutes for designing the storyboard (in break out rooms)</a:t>
            </a:r>
            <a:endParaRPr lang="en-IE" sz="2250">
              <a:solidFill>
                <a:schemeClr val="bg1"/>
              </a:solidFill>
              <a:latin typeface="+mn-lt"/>
              <a:cs typeface="Calibri"/>
            </a:endParaRPr>
          </a:p>
          <a:p>
            <a:pPr marL="558165" indent="-457200" defTabSz="1267752">
              <a:buFont typeface="Arial" panose="020B0604020202020204" pitchFamily="34" charset="0"/>
              <a:buChar char="•"/>
            </a:pPr>
            <a:r>
              <a:rPr lang="en-IE" sz="2800">
                <a:solidFill>
                  <a:schemeClr val="bg1"/>
                </a:solidFill>
                <a:latin typeface="+mn-lt"/>
              </a:rPr>
              <a:t>10 minutes to debrief work in the breakout rooms</a:t>
            </a:r>
            <a:endParaRPr lang="en-IE" sz="2800">
              <a:solidFill>
                <a:schemeClr val="bg1"/>
              </a:solidFill>
              <a:latin typeface="+mn-lt"/>
              <a:cs typeface="Calibri"/>
            </a:endParaRPr>
          </a:p>
          <a:p>
            <a:pPr marL="558165" indent="-457200" defTabSz="1267752">
              <a:buFont typeface="Arial" panose="020B0604020202020204" pitchFamily="34" charset="0"/>
              <a:buChar char="•"/>
            </a:pPr>
            <a:r>
              <a:rPr lang="en-IE" sz="2800">
                <a:solidFill>
                  <a:schemeClr val="bg1"/>
                </a:solidFill>
                <a:latin typeface="+mn-lt"/>
              </a:rPr>
              <a:t>5 minutes for conclusions</a:t>
            </a:r>
            <a:endParaRPr lang="en-IE" sz="2800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AB4B50-319C-4DF6-8EF2-06478779368C}"/>
              </a:ext>
            </a:extLst>
          </p:cNvPr>
          <p:cNvSpPr txBox="1">
            <a:spLocks/>
          </p:cNvSpPr>
          <p:nvPr/>
        </p:nvSpPr>
        <p:spPr>
          <a:xfrm>
            <a:off x="873759" y="363129"/>
            <a:ext cx="653976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A533"/>
              </a:buClr>
              <a:buSzPts val="3200"/>
              <a:buFont typeface="Arial"/>
              <a:buNone/>
              <a:defRPr sz="4500" b="1" i="0" u="none" strike="noStrike" cap="none">
                <a:solidFill>
                  <a:srgbClr val="73A5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IE" sz="4800"/>
              <a:t>Team notes</a:t>
            </a:r>
          </a:p>
        </p:txBody>
      </p:sp>
    </p:spTree>
    <p:extLst>
      <p:ext uri="{BB962C8B-B14F-4D97-AF65-F5344CB8AC3E}">
        <p14:creationId xmlns:p14="http://schemas.microsoft.com/office/powerpoint/2010/main" val="3269781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EA208-33B1-894C-A43B-4F2A6AE6B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396728" cy="1179576"/>
          </a:xfrm>
        </p:spPr>
        <p:txBody>
          <a:bodyPr>
            <a:normAutofit/>
          </a:bodyPr>
          <a:lstStyle/>
          <a:p>
            <a:r>
              <a:rPr lang="en-US"/>
              <a:t>Workshop in association with</a:t>
            </a:r>
            <a:br>
              <a:rPr lang="en-US"/>
            </a:br>
            <a:r>
              <a:rPr lang="en-US"/>
              <a:t>Enhancing Digital Teaching and Learning project</a:t>
            </a:r>
          </a:p>
        </p:txBody>
      </p:sp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1030AE1E-392C-4CD5-BADE-CE80E64FE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24" y="1805120"/>
            <a:ext cx="7125694" cy="287695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B75FFE-445F-4795-B03C-C5E33A39F151}"/>
              </a:ext>
            </a:extLst>
          </p:cNvPr>
          <p:cNvSpPr txBox="1"/>
          <p:nvPr/>
        </p:nvSpPr>
        <p:spPr>
          <a:xfrm>
            <a:off x="3117774" y="5706737"/>
            <a:ext cx="5515776" cy="4693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50"/>
              <a:t>Find out more at 👉 </a:t>
            </a:r>
            <a:r>
              <a:rPr lang="en-US" sz="2450">
                <a:hlinkClick r:id="rId3"/>
              </a:rPr>
              <a:t>https://edtl.blog</a:t>
            </a:r>
            <a:r>
              <a:rPr lang="en-US" sz="2450"/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16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57B79-681A-AE41-B69C-75C25997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European Digital Competence Framework for Educators (</a:t>
            </a:r>
            <a:r>
              <a:rPr lang="en-US" sz="3700" err="1"/>
              <a:t>DigCompEdu</a:t>
            </a:r>
            <a:r>
              <a:rPr lang="en-US" sz="3700"/>
              <a:t>)</a:t>
            </a:r>
          </a:p>
        </p:txBody>
      </p:sp>
      <p:pic>
        <p:nvPicPr>
          <p:cNvPr id="3" name="Picture 3" descr="The cover of the framework which displays a group of cartoon students holding a book, globe, tablet, easel and microscope. ">
            <a:hlinkClick r:id="rId2"/>
            <a:extLst>
              <a:ext uri="{FF2B5EF4-FFF2-40B4-BE49-F238E27FC236}">
                <a16:creationId xmlns:a16="http://schemas.microsoft.com/office/drawing/2014/main" id="{8A1432ED-5C6B-448B-B9A8-80B3EEB89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88934" y="625684"/>
            <a:ext cx="3859680" cy="5455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5C9820-113E-4351-9FC2-532153DF9378}"/>
              </a:ext>
            </a:extLst>
          </p:cNvPr>
          <p:cNvSpPr txBox="1"/>
          <p:nvPr/>
        </p:nvSpPr>
        <p:spPr>
          <a:xfrm>
            <a:off x="7324898" y="6214953"/>
            <a:ext cx="25877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>
                <a:hlinkClick r:id="rId2"/>
              </a:rPr>
              <a:t>https://ec.europa.eu/jrc/en/digcompedu</a:t>
            </a:r>
            <a:r>
              <a:rPr lang="en-IE" sz="1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5220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57B79-681A-AE41-B69C-75C259971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European Digital Competence Framework for Educators (</a:t>
            </a:r>
            <a:r>
              <a:rPr lang="en-US" err="1"/>
              <a:t>DigCompEdu</a:t>
            </a:r>
            <a:r>
              <a:rPr lang="en-US"/>
              <a:t>)</a:t>
            </a:r>
          </a:p>
        </p:txBody>
      </p:sp>
      <p:pic>
        <p:nvPicPr>
          <p:cNvPr id="6" name="Content Placeholder 5" descr="This is a visual image of the 22 competencies covered in the framework ">
            <a:extLst>
              <a:ext uri="{FF2B5EF4-FFF2-40B4-BE49-F238E27FC236}">
                <a16:creationId xmlns:a16="http://schemas.microsoft.com/office/drawing/2014/main" id="{0EBA6117-A189-8A4F-94DF-A80DA62E0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737" y="2112327"/>
            <a:ext cx="8778525" cy="43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08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5352-4F96-FE4B-98C2-A7829B66C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749040" cy="4526280"/>
          </a:xfrm>
        </p:spPr>
        <p:txBody>
          <a:bodyPr>
            <a:normAutofit/>
          </a:bodyPr>
          <a:lstStyle/>
          <a:p>
            <a:r>
              <a:rPr lang="en-US" sz="3700"/>
              <a:t>Mapping this ABC workshop to </a:t>
            </a:r>
            <a:r>
              <a:rPr lang="en-US" sz="3700" err="1"/>
              <a:t>DigCompEdu</a:t>
            </a:r>
            <a:endParaRPr lang="en-US" sz="37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4AE1986-6C1B-429C-A3B9-BC1B8A135C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794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60999" y="2252533"/>
            <a:ext cx="8056859" cy="4444065"/>
          </a:xfrm>
          <a:prstGeom prst="rect">
            <a:avLst/>
          </a:prstGeom>
          <a:noFill/>
        </p:spPr>
        <p:txBody>
          <a:bodyPr wrap="square" lIns="65305" tIns="32653" rIns="65305" bIns="32653" rtlCol="0" anchor="t">
            <a:spAutoFit/>
          </a:bodyPr>
          <a:lstStyle/>
          <a:p>
            <a:r>
              <a:rPr lang="en-IE" sz="2800">
                <a:solidFill>
                  <a:schemeClr val="bg1"/>
                </a:solidFill>
              </a:rPr>
              <a:t>Developed in UCL as a structured and fast process for those involved in module design and delivery</a:t>
            </a:r>
            <a:endParaRPr lang="en-GB" sz="2285">
              <a:solidFill>
                <a:schemeClr val="bg1"/>
              </a:solidFill>
            </a:endParaRPr>
          </a:p>
          <a:p>
            <a:endParaRPr lang="en-GB" sz="2285">
              <a:solidFill>
                <a:schemeClr val="bg1"/>
              </a:solidFill>
            </a:endParaRPr>
          </a:p>
          <a:p>
            <a:pPr marL="326390" indent="-326390">
              <a:buFont typeface="Arial" panose="020B0604020202020204" pitchFamily="34" charset="0"/>
              <a:buChar char="•"/>
            </a:pPr>
            <a:r>
              <a:rPr lang="en-US" sz="2250" b="1">
                <a:solidFill>
                  <a:schemeClr val="bg1"/>
                </a:solidFill>
              </a:rPr>
              <a:t>student-</a:t>
            </a:r>
            <a:r>
              <a:rPr lang="en-US" sz="2250" b="1" err="1">
                <a:solidFill>
                  <a:schemeClr val="bg1"/>
                </a:solidFill>
              </a:rPr>
              <a:t>centred</a:t>
            </a:r>
            <a:r>
              <a:rPr lang="en-US" sz="2250" b="1">
                <a:solidFill>
                  <a:schemeClr val="bg1"/>
                </a:solidFill>
              </a:rPr>
              <a:t> approach </a:t>
            </a:r>
            <a:r>
              <a:rPr lang="en-US" sz="2250">
                <a:solidFill>
                  <a:schemeClr val="bg1"/>
                </a:solidFill>
                <a:ea typeface="+mn-lt"/>
                <a:cs typeface="+mn-lt"/>
              </a:rPr>
              <a:t>–</a:t>
            </a:r>
            <a:r>
              <a:rPr lang="en-US" sz="2250">
                <a:solidFill>
                  <a:schemeClr val="bg1"/>
                </a:solidFill>
              </a:rPr>
              <a:t> based on established theory ‘Conversational Framework’ (Laurillard 2012)</a:t>
            </a:r>
            <a:endParaRPr lang="en-US" sz="2250">
              <a:solidFill>
                <a:schemeClr val="bg1"/>
              </a:solidFill>
              <a:cs typeface="Calibri"/>
            </a:endParaRPr>
          </a:p>
          <a:p>
            <a:pPr marL="326390" indent="-326390">
              <a:buFont typeface="Arial" panose="020B0604020202020204" pitchFamily="34" charset="0"/>
              <a:buChar char="•"/>
            </a:pPr>
            <a:r>
              <a:rPr lang="en-GB" sz="2285">
                <a:solidFill>
                  <a:schemeClr val="bg1"/>
                </a:solidFill>
              </a:rPr>
              <a:t>f</a:t>
            </a:r>
            <a:r>
              <a:rPr lang="en-US" sz="2285" err="1">
                <a:solidFill>
                  <a:schemeClr val="bg1"/>
                </a:solidFill>
              </a:rPr>
              <a:t>ast</a:t>
            </a:r>
            <a:r>
              <a:rPr lang="en-US" sz="2285">
                <a:solidFill>
                  <a:schemeClr val="bg1"/>
                </a:solidFill>
              </a:rPr>
              <a:t> – requires minimal preparation</a:t>
            </a:r>
            <a:endParaRPr lang="en-US" sz="2285">
              <a:solidFill>
                <a:schemeClr val="bg1"/>
              </a:solidFill>
              <a:cs typeface="Calibri" panose="020F0502020204030204"/>
            </a:endParaRPr>
          </a:p>
          <a:p>
            <a:pPr marL="326390" indent="-326390">
              <a:buFont typeface="Arial" panose="020B0604020202020204" pitchFamily="34" charset="0"/>
              <a:buChar char="•"/>
            </a:pPr>
            <a:r>
              <a:rPr lang="en-US" sz="2285">
                <a:solidFill>
                  <a:schemeClr val="bg1"/>
                </a:solidFill>
              </a:rPr>
              <a:t>stimulates informed dialogue among teams</a:t>
            </a:r>
            <a:endParaRPr lang="en-US" sz="2285">
              <a:solidFill>
                <a:schemeClr val="bg1"/>
              </a:solidFill>
              <a:cs typeface="Calibri" panose="020F0502020204030204"/>
            </a:endParaRPr>
          </a:p>
          <a:p>
            <a:pPr marL="326390" indent="-326390">
              <a:buFont typeface="Arial" panose="020B0604020202020204" pitchFamily="34" charset="0"/>
              <a:buChar char="•"/>
            </a:pPr>
            <a:r>
              <a:rPr lang="en-US" sz="2285">
                <a:solidFill>
                  <a:schemeClr val="bg1"/>
                </a:solidFill>
              </a:rPr>
              <a:t>aligns to strategic aims</a:t>
            </a:r>
            <a:endParaRPr lang="en-US" sz="2285">
              <a:solidFill>
                <a:schemeClr val="bg1"/>
              </a:solidFill>
              <a:cs typeface="Calibri" panose="020F0502020204030204"/>
            </a:endParaRPr>
          </a:p>
          <a:p>
            <a:pPr marL="326390" indent="-326390">
              <a:buFont typeface="Arial" panose="020B0604020202020204" pitchFamily="34" charset="0"/>
              <a:buChar char="•"/>
            </a:pPr>
            <a:r>
              <a:rPr lang="en-US" sz="2285">
                <a:solidFill>
                  <a:schemeClr val="bg1"/>
                </a:solidFill>
              </a:rPr>
              <a:t>encourages blended approaches</a:t>
            </a:r>
            <a:endParaRPr lang="en-US" sz="2285">
              <a:solidFill>
                <a:schemeClr val="bg1"/>
              </a:solidFill>
              <a:cs typeface="Calibri" panose="020F0502020204030204"/>
            </a:endParaRPr>
          </a:p>
          <a:p>
            <a:pPr marL="326390" indent="-326390">
              <a:buFont typeface="Arial" panose="020B0604020202020204" pitchFamily="34" charset="0"/>
              <a:buChar char="•"/>
            </a:pPr>
            <a:r>
              <a:rPr lang="en-US" sz="2285">
                <a:solidFill>
                  <a:schemeClr val="bg1"/>
                </a:solidFill>
              </a:rPr>
              <a:t>discipline-neutral</a:t>
            </a:r>
            <a:endParaRPr lang="en-US" sz="2285">
              <a:solidFill>
                <a:schemeClr val="bg1"/>
              </a:solidFill>
              <a:cs typeface="Calibri" panose="020F0502020204030204"/>
            </a:endParaRPr>
          </a:p>
          <a:p>
            <a:pPr marL="326390" indent="-326390">
              <a:buFont typeface="Arial" panose="020B0604020202020204" pitchFamily="34" charset="0"/>
              <a:buChar char="•"/>
            </a:pPr>
            <a:r>
              <a:rPr lang="en-US" sz="2285">
                <a:solidFill>
                  <a:schemeClr val="bg1"/>
                </a:solidFill>
              </a:rPr>
              <a:t>widely used - growing international community</a:t>
            </a:r>
            <a:endParaRPr lang="en-US" sz="2285">
              <a:solidFill>
                <a:schemeClr val="bg1"/>
              </a:solidFill>
              <a:cs typeface="Calibri" panose="020F0502020204030204"/>
            </a:endParaRPr>
          </a:p>
          <a:p>
            <a:pPr marL="709930" lvl="1" indent="-326390">
              <a:buFont typeface="Arial" panose="020B0604020202020204" pitchFamily="34" charset="0"/>
              <a:buChar char="•"/>
            </a:pPr>
            <a:endParaRPr lang="en-US" sz="2285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333" y="1802564"/>
            <a:ext cx="3373667" cy="505543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93571-4BF2-42B7-82A9-8FA9F359A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8757"/>
            <a:ext cx="12192000" cy="139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90067"/>
      </p:ext>
    </p:extLst>
  </p:cSld>
  <p:clrMapOvr>
    <a:masterClrMapping/>
  </p:clrMapOvr>
</p:sld>
</file>

<file path=ppt/theme/theme1.xml><?xml version="1.0" encoding="utf-8"?>
<a:theme xmlns:a="http://schemas.openxmlformats.org/drawingml/2006/main" name="UL-PowerPoint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L-PowerPoint-template [Read-Only]" id="{F0AA6885-5832-4D8C-B131-B9F6C48230B8}" vid="{7269FA7C-9899-4743-B36D-DF3D4C60EC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F37A4E611AA24DB4FAF81430362EDA" ma:contentTypeVersion="18" ma:contentTypeDescription="Create a new document." ma:contentTypeScope="" ma:versionID="8f5699f048ac9c7c9b1331bef799e341">
  <xsd:schema xmlns:xsd="http://www.w3.org/2001/XMLSchema" xmlns:xs="http://www.w3.org/2001/XMLSchema" xmlns:p="http://schemas.microsoft.com/office/2006/metadata/properties" xmlns:ns3="43023927-f72a-40d9-82ec-f3f2d80d180b" xmlns:ns4="bda90d89-8edc-45c0-9231-e7d028992c4b" targetNamespace="http://schemas.microsoft.com/office/2006/metadata/properties" ma:root="true" ma:fieldsID="5a7b9e68fabf077ebdd7b0d65a7aef18" ns3:_="" ns4:_="">
    <xsd:import namespace="43023927-f72a-40d9-82ec-f3f2d80d180b"/>
    <xsd:import namespace="bda90d89-8edc-45c0-9231-e7d028992c4b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023927-f72a-40d9-82ec-f3f2d80d180b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a90d89-8edc-45c0-9231-e7d028992c4b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PermissionLevels xmlns="43023927-f72a-40d9-82ec-f3f2d80d180b" xsi:nil="true"/>
    <MigrationWizIdDocumentLibraryPermissions xmlns="43023927-f72a-40d9-82ec-f3f2d80d180b" xsi:nil="true"/>
    <MigrationWizIdSecurityGroups xmlns="43023927-f72a-40d9-82ec-f3f2d80d180b" xsi:nil="true"/>
    <MigrationWizIdPermissions xmlns="43023927-f72a-40d9-82ec-f3f2d80d180b" xsi:nil="true"/>
    <MigrationWizId xmlns="43023927-f72a-40d9-82ec-f3f2d80d180b" xsi:nil="true"/>
  </documentManagement>
</p:properties>
</file>

<file path=customXml/itemProps1.xml><?xml version="1.0" encoding="utf-8"?>
<ds:datastoreItem xmlns:ds="http://schemas.openxmlformats.org/officeDocument/2006/customXml" ds:itemID="{947994AD-A571-49A4-89B5-A034DD8A52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023927-f72a-40d9-82ec-f3f2d80d180b"/>
    <ds:schemaRef ds:uri="bda90d89-8edc-45c0-9231-e7d028992c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41DB76-7727-4E29-B886-4C748C5786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6A26F7-42D4-4F77-8CDD-6F9C4094EE71}">
  <ds:schemaRefs>
    <ds:schemaRef ds:uri="http://purl.org/dc/terms/"/>
    <ds:schemaRef ds:uri="43023927-f72a-40d9-82ec-f3f2d80d180b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da90d89-8edc-45c0-9231-e7d028992c4b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1505</Words>
  <Application>Microsoft Office PowerPoint</Application>
  <PresentationFormat>Widescreen</PresentationFormat>
  <Paragraphs>225</Paragraphs>
  <Slides>44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YouTube Noto</vt:lpstr>
      <vt:lpstr>Arial</vt:lpstr>
      <vt:lpstr>Avenir Next LT Pro</vt:lpstr>
      <vt:lpstr>Calibri</vt:lpstr>
      <vt:lpstr>Georgia</vt:lpstr>
      <vt:lpstr>Helvetica</vt:lpstr>
      <vt:lpstr>Times New Roman</vt:lpstr>
      <vt:lpstr>UL-PowerPoint-template</vt:lpstr>
      <vt:lpstr>PowerPoint Presentation</vt:lpstr>
      <vt:lpstr>PowerPoint Presentation</vt:lpstr>
      <vt:lpstr>PowerPoint Presentation</vt:lpstr>
      <vt:lpstr>PowerPoint Presentation</vt:lpstr>
      <vt:lpstr>Workshop in association with Enhancing Digital Teaching and Learning project</vt:lpstr>
      <vt:lpstr>European Digital Competence Framework for Educators (DigCompEdu)</vt:lpstr>
      <vt:lpstr>European Digital Competence Framework for Educators (DigCompEdu)</vt:lpstr>
      <vt:lpstr>Mapping this ABC workshop to DigCompEdu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SEM1 2020/21 Delivery</vt:lpstr>
      <vt:lpstr>Timetable SEM1 2020/21</vt:lpstr>
      <vt:lpstr>PowerPoint Presentation</vt:lpstr>
      <vt:lpstr>PowerPoint Presentation</vt:lpstr>
      <vt:lpstr>1. Module info, tweet and shape</vt:lpstr>
      <vt:lpstr>PowerPoint Presentation</vt:lpstr>
      <vt:lpstr>2. Storyboard of student journey</vt:lpstr>
      <vt:lpstr>Tool MS Planner</vt:lpstr>
      <vt:lpstr>Tool MS Planner</vt:lpstr>
      <vt:lpstr>Tool MS Planner</vt:lpstr>
      <vt:lpstr>Tool MS Planner</vt:lpstr>
      <vt:lpstr>Tool MS Planner</vt:lpstr>
      <vt:lpstr>Tool MS Planner</vt:lpstr>
      <vt:lpstr>Tool MS Planner</vt:lpstr>
      <vt:lpstr>Tool MS Planner</vt:lpstr>
      <vt:lpstr>PowerPoint Presentation</vt:lpstr>
      <vt:lpstr>Breakout rooms</vt:lpstr>
      <vt:lpstr>Breakout rooms</vt:lpstr>
      <vt:lpstr>SEM1 2020/21 Delivery</vt:lpstr>
      <vt:lpstr>Debrief storyboarding (10 mins) </vt:lpstr>
      <vt:lpstr>3. Module shape and next actions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Angelica.Risquez</dc:creator>
  <cp:lastModifiedBy>Angelica.Risquez</cp:lastModifiedBy>
  <cp:revision>33</cp:revision>
  <dcterms:created xsi:type="dcterms:W3CDTF">2020-07-10T10:19:25Z</dcterms:created>
  <dcterms:modified xsi:type="dcterms:W3CDTF">2020-07-23T15:25:34Z</dcterms:modified>
</cp:coreProperties>
</file>